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372" r:id="rId2"/>
    <p:sldId id="268" r:id="rId3"/>
    <p:sldId id="259" r:id="rId4"/>
    <p:sldId id="306" r:id="rId5"/>
    <p:sldId id="320" r:id="rId6"/>
    <p:sldId id="260" r:id="rId7"/>
    <p:sldId id="369" r:id="rId8"/>
    <p:sldId id="370" r:id="rId9"/>
    <p:sldId id="374" r:id="rId10"/>
    <p:sldId id="371" r:id="rId11"/>
    <p:sldId id="262" r:id="rId12"/>
    <p:sldId id="289" r:id="rId13"/>
    <p:sldId id="332"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EDEDED"/>
    <a:srgbClr val="E5E6E9"/>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745"/>
    <p:restoredTop sz="94674"/>
  </p:normalViewPr>
  <p:slideViewPr>
    <p:cSldViewPr snapToGrid="0" snapToObjects="1">
      <p:cViewPr varScale="1">
        <p:scale>
          <a:sx n="91" d="100"/>
          <a:sy n="91" d="100"/>
        </p:scale>
        <p:origin x="192" y="10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11.png>
</file>

<file path=ppt/media/image12.png>
</file>

<file path=ppt/media/image13.tiff>
</file>

<file path=ppt/media/image14.tiff>
</file>

<file path=ppt/media/image15.png>
</file>

<file path=ppt/media/image16.jpeg>
</file>

<file path=ppt/media/image2.jpeg>
</file>

<file path=ppt/media/image3.png>
</file>

<file path=ppt/media/image4.png>
</file>

<file path=ppt/media/image5.jpeg>
</file>

<file path=ppt/media/image6.png>
</file>

<file path=ppt/media/image7.png>
</file>

<file path=ppt/media/image8.tiff>
</file>

<file path=ppt/media/image9.tif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EC92C1-D8EA-4C4D-A041-636636AAA7FC}"/>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F8D0EA8C-4492-0541-8E49-FFB7BC232B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F7BBCC27-BEE1-F142-ABD5-3AB4A0FFE4B0}"/>
              </a:ext>
            </a:extLst>
          </p:cNvPr>
          <p:cNvSpPr>
            <a:spLocks noGrp="1"/>
          </p:cNvSpPr>
          <p:nvPr>
            <p:ph type="dt" sz="half" idx="10"/>
          </p:nvPr>
        </p:nvSpPr>
        <p:spPr/>
        <p:txBody>
          <a:bodyPr/>
          <a:lstStyle/>
          <a:p>
            <a:fld id="{11F2143E-8620-D943-A577-577DF3A6A7BF}" type="datetimeFigureOut">
              <a:rPr kumimoji="1" lang="zh-CN" altLang="en-US" smtClean="0"/>
              <a:t>2019/3/16</a:t>
            </a:fld>
            <a:endParaRPr kumimoji="1" lang="zh-CN" altLang="en-US"/>
          </a:p>
        </p:txBody>
      </p:sp>
      <p:sp>
        <p:nvSpPr>
          <p:cNvPr id="5" name="页脚占位符 4">
            <a:extLst>
              <a:ext uri="{FF2B5EF4-FFF2-40B4-BE49-F238E27FC236}">
                <a16:creationId xmlns:a16="http://schemas.microsoft.com/office/drawing/2014/main" id="{60DFF35E-710B-5F4E-BE69-21266711691E}"/>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F4A10D0-A8F6-E04C-9966-E12FAFB151D5}"/>
              </a:ext>
            </a:extLst>
          </p:cNvPr>
          <p:cNvSpPr>
            <a:spLocks noGrp="1"/>
          </p:cNvSpPr>
          <p:nvPr>
            <p:ph type="sldNum" sz="quarter" idx="12"/>
          </p:nvPr>
        </p:nvSpPr>
        <p:spPr/>
        <p:txBody>
          <a:body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18471239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B517EE-4CE1-2443-958E-E919B8A38E9E}"/>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87F11624-B5FE-3141-9331-0264A304F110}"/>
              </a:ext>
            </a:extLst>
          </p:cNvPr>
          <p:cNvSpPr>
            <a:spLocks noGrp="1"/>
          </p:cNvSpPr>
          <p:nvPr>
            <p:ph type="body" orient="vert" idx="1"/>
          </p:nvPr>
        </p:nvSpPr>
        <p:spPr/>
        <p:txBody>
          <a:bodyPr vert="eaVert"/>
          <a:lstStyle/>
          <a:p>
            <a:r>
              <a:rPr kumimoji="1" lang="zh-CN" altLang="en-US"/>
              <a:t>单击此处编辑母版文本样式
二级
三级
四级
五级</a:t>
            </a:r>
          </a:p>
        </p:txBody>
      </p:sp>
      <p:sp>
        <p:nvSpPr>
          <p:cNvPr id="4" name="日期占位符 3">
            <a:extLst>
              <a:ext uri="{FF2B5EF4-FFF2-40B4-BE49-F238E27FC236}">
                <a16:creationId xmlns:a16="http://schemas.microsoft.com/office/drawing/2014/main" id="{84226CB1-FD53-504B-BDB7-8DE5D47902AB}"/>
              </a:ext>
            </a:extLst>
          </p:cNvPr>
          <p:cNvSpPr>
            <a:spLocks noGrp="1"/>
          </p:cNvSpPr>
          <p:nvPr>
            <p:ph type="dt" sz="half" idx="10"/>
          </p:nvPr>
        </p:nvSpPr>
        <p:spPr/>
        <p:txBody>
          <a:bodyPr/>
          <a:lstStyle/>
          <a:p>
            <a:fld id="{11F2143E-8620-D943-A577-577DF3A6A7BF}" type="datetimeFigureOut">
              <a:rPr kumimoji="1" lang="zh-CN" altLang="en-US" smtClean="0"/>
              <a:t>2019/3/16</a:t>
            </a:fld>
            <a:endParaRPr kumimoji="1" lang="zh-CN" altLang="en-US"/>
          </a:p>
        </p:txBody>
      </p:sp>
      <p:sp>
        <p:nvSpPr>
          <p:cNvPr id="5" name="页脚占位符 4">
            <a:extLst>
              <a:ext uri="{FF2B5EF4-FFF2-40B4-BE49-F238E27FC236}">
                <a16:creationId xmlns:a16="http://schemas.microsoft.com/office/drawing/2014/main" id="{7A47E1EE-D8E9-5F4D-9982-FBDC266A5822}"/>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D14ACDC1-B830-3A4E-A561-58C218C4F8B6}"/>
              </a:ext>
            </a:extLst>
          </p:cNvPr>
          <p:cNvSpPr>
            <a:spLocks noGrp="1"/>
          </p:cNvSpPr>
          <p:nvPr>
            <p:ph type="sldNum" sz="quarter" idx="12"/>
          </p:nvPr>
        </p:nvSpPr>
        <p:spPr/>
        <p:txBody>
          <a:body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1562598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3C99704-FC28-5A46-A717-B6FE2F5704EF}"/>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808AC2E4-CC98-6642-97A3-24AC6F4E9F48}"/>
              </a:ext>
            </a:extLst>
          </p:cNvPr>
          <p:cNvSpPr>
            <a:spLocks noGrp="1"/>
          </p:cNvSpPr>
          <p:nvPr>
            <p:ph type="body" orient="vert" idx="1"/>
          </p:nvPr>
        </p:nvSpPr>
        <p:spPr>
          <a:xfrm>
            <a:off x="838200" y="365125"/>
            <a:ext cx="7734300" cy="5811838"/>
          </a:xfrm>
        </p:spPr>
        <p:txBody>
          <a:bodyPr vert="eaVert"/>
          <a:lstStyle/>
          <a:p>
            <a:r>
              <a:rPr kumimoji="1" lang="zh-CN" altLang="en-US"/>
              <a:t>单击此处编辑母版文本样式
二级
三级
四级
五级</a:t>
            </a:r>
          </a:p>
        </p:txBody>
      </p:sp>
      <p:sp>
        <p:nvSpPr>
          <p:cNvPr id="4" name="日期占位符 3">
            <a:extLst>
              <a:ext uri="{FF2B5EF4-FFF2-40B4-BE49-F238E27FC236}">
                <a16:creationId xmlns:a16="http://schemas.microsoft.com/office/drawing/2014/main" id="{FDC805BE-49B5-0843-A49F-172C6FBECD2F}"/>
              </a:ext>
            </a:extLst>
          </p:cNvPr>
          <p:cNvSpPr>
            <a:spLocks noGrp="1"/>
          </p:cNvSpPr>
          <p:nvPr>
            <p:ph type="dt" sz="half" idx="10"/>
          </p:nvPr>
        </p:nvSpPr>
        <p:spPr/>
        <p:txBody>
          <a:bodyPr/>
          <a:lstStyle/>
          <a:p>
            <a:fld id="{11F2143E-8620-D943-A577-577DF3A6A7BF}" type="datetimeFigureOut">
              <a:rPr kumimoji="1" lang="zh-CN" altLang="en-US" smtClean="0"/>
              <a:t>2019/3/16</a:t>
            </a:fld>
            <a:endParaRPr kumimoji="1" lang="zh-CN" altLang="en-US"/>
          </a:p>
        </p:txBody>
      </p:sp>
      <p:sp>
        <p:nvSpPr>
          <p:cNvPr id="5" name="页脚占位符 4">
            <a:extLst>
              <a:ext uri="{FF2B5EF4-FFF2-40B4-BE49-F238E27FC236}">
                <a16:creationId xmlns:a16="http://schemas.microsoft.com/office/drawing/2014/main" id="{25F3A404-E53F-5640-81FF-8ACDED419AA4}"/>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70E9D4E-1424-3344-A0E8-E63235547B40}"/>
              </a:ext>
            </a:extLst>
          </p:cNvPr>
          <p:cNvSpPr>
            <a:spLocks noGrp="1"/>
          </p:cNvSpPr>
          <p:nvPr>
            <p:ph type="sldNum" sz="quarter" idx="12"/>
          </p:nvPr>
        </p:nvSpPr>
        <p:spPr/>
        <p:txBody>
          <a:body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4871219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Default - Blank">
    <p:spTree>
      <p:nvGrpSpPr>
        <p:cNvPr id="1" name=""/>
        <p:cNvGrpSpPr/>
        <p:nvPr/>
      </p:nvGrpSpPr>
      <p:grpSpPr>
        <a:xfrm>
          <a:off x="0" y="0"/>
          <a:ext cx="0" cy="0"/>
          <a:chOff x="0" y="0"/>
          <a:chExt cx="0" cy="0"/>
        </a:xfrm>
      </p:grpSpPr>
      <p:sp>
        <p:nvSpPr>
          <p:cNvPr id="12"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5865030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6900450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EC784C-3AF8-D243-B098-698D5F0F5F80}"/>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869A99AE-AE8C-624C-9EBC-62AF00EFC78B}"/>
              </a:ext>
            </a:extLst>
          </p:cNvPr>
          <p:cNvSpPr>
            <a:spLocks noGrp="1"/>
          </p:cNvSpPr>
          <p:nvPr>
            <p:ph idx="1"/>
          </p:nvPr>
        </p:nvSpPr>
        <p:spPr/>
        <p:txBody>
          <a:bodyPr/>
          <a:lstStyle/>
          <a:p>
            <a:r>
              <a:rPr kumimoji="1" lang="zh-CN" altLang="en-US"/>
              <a:t>单击此处编辑母版文本样式
二级
三级
四级
五级</a:t>
            </a:r>
          </a:p>
        </p:txBody>
      </p:sp>
      <p:sp>
        <p:nvSpPr>
          <p:cNvPr id="4" name="日期占位符 3">
            <a:extLst>
              <a:ext uri="{FF2B5EF4-FFF2-40B4-BE49-F238E27FC236}">
                <a16:creationId xmlns:a16="http://schemas.microsoft.com/office/drawing/2014/main" id="{08884397-81F9-DF4D-8557-C91FDE05F64D}"/>
              </a:ext>
            </a:extLst>
          </p:cNvPr>
          <p:cNvSpPr>
            <a:spLocks noGrp="1"/>
          </p:cNvSpPr>
          <p:nvPr>
            <p:ph type="dt" sz="half" idx="10"/>
          </p:nvPr>
        </p:nvSpPr>
        <p:spPr/>
        <p:txBody>
          <a:bodyPr/>
          <a:lstStyle/>
          <a:p>
            <a:fld id="{11F2143E-8620-D943-A577-577DF3A6A7BF}" type="datetimeFigureOut">
              <a:rPr kumimoji="1" lang="zh-CN" altLang="en-US" smtClean="0"/>
              <a:t>2019/3/16</a:t>
            </a:fld>
            <a:endParaRPr kumimoji="1" lang="zh-CN" altLang="en-US"/>
          </a:p>
        </p:txBody>
      </p:sp>
      <p:sp>
        <p:nvSpPr>
          <p:cNvPr id="5" name="页脚占位符 4">
            <a:extLst>
              <a:ext uri="{FF2B5EF4-FFF2-40B4-BE49-F238E27FC236}">
                <a16:creationId xmlns:a16="http://schemas.microsoft.com/office/drawing/2014/main" id="{CFC9A5D7-E753-274A-96FB-DED2E4671860}"/>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45F8739-AF79-B048-954E-060E9339844A}"/>
              </a:ext>
            </a:extLst>
          </p:cNvPr>
          <p:cNvSpPr>
            <a:spLocks noGrp="1"/>
          </p:cNvSpPr>
          <p:nvPr>
            <p:ph type="sldNum" sz="quarter" idx="12"/>
          </p:nvPr>
        </p:nvSpPr>
        <p:spPr/>
        <p:txBody>
          <a:body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4263762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646746-6CF0-924D-87FA-25F941A46471}"/>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8630BC77-1988-7D47-BFA7-86E6E091FC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kumimoji="1" lang="zh-CN" altLang="en-US"/>
              <a:t>单击此处编辑母版文本样式
二级
三级
四级
五级</a:t>
            </a:r>
          </a:p>
        </p:txBody>
      </p:sp>
      <p:sp>
        <p:nvSpPr>
          <p:cNvPr id="4" name="日期占位符 3">
            <a:extLst>
              <a:ext uri="{FF2B5EF4-FFF2-40B4-BE49-F238E27FC236}">
                <a16:creationId xmlns:a16="http://schemas.microsoft.com/office/drawing/2014/main" id="{B998CEBE-F99B-A347-9059-ACB5740E15BB}"/>
              </a:ext>
            </a:extLst>
          </p:cNvPr>
          <p:cNvSpPr>
            <a:spLocks noGrp="1"/>
          </p:cNvSpPr>
          <p:nvPr>
            <p:ph type="dt" sz="half" idx="10"/>
          </p:nvPr>
        </p:nvSpPr>
        <p:spPr/>
        <p:txBody>
          <a:bodyPr/>
          <a:lstStyle/>
          <a:p>
            <a:fld id="{11F2143E-8620-D943-A577-577DF3A6A7BF}" type="datetimeFigureOut">
              <a:rPr kumimoji="1" lang="zh-CN" altLang="en-US" smtClean="0"/>
              <a:t>2019/3/16</a:t>
            </a:fld>
            <a:endParaRPr kumimoji="1" lang="zh-CN" altLang="en-US"/>
          </a:p>
        </p:txBody>
      </p:sp>
      <p:sp>
        <p:nvSpPr>
          <p:cNvPr id="5" name="页脚占位符 4">
            <a:extLst>
              <a:ext uri="{FF2B5EF4-FFF2-40B4-BE49-F238E27FC236}">
                <a16:creationId xmlns:a16="http://schemas.microsoft.com/office/drawing/2014/main" id="{BA729848-7562-3A46-BA9A-4AC7607762FF}"/>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97F838B-8F92-9F4A-8303-BAC4316C3A93}"/>
              </a:ext>
            </a:extLst>
          </p:cNvPr>
          <p:cNvSpPr>
            <a:spLocks noGrp="1"/>
          </p:cNvSpPr>
          <p:nvPr>
            <p:ph type="sldNum" sz="quarter" idx="12"/>
          </p:nvPr>
        </p:nvSpPr>
        <p:spPr/>
        <p:txBody>
          <a:body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5405354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3C5A6C-CEC4-EE4D-B0C1-A997BAA8DA93}"/>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26DCFAC9-2BD4-5B48-AFC6-4D4DF6EEBBA0}"/>
              </a:ext>
            </a:extLst>
          </p:cNvPr>
          <p:cNvSpPr>
            <a:spLocks noGrp="1"/>
          </p:cNvSpPr>
          <p:nvPr>
            <p:ph sz="half" idx="1"/>
          </p:nvPr>
        </p:nvSpPr>
        <p:spPr>
          <a:xfrm>
            <a:off x="838200" y="1825625"/>
            <a:ext cx="5181600" cy="4351338"/>
          </a:xfrm>
        </p:spPr>
        <p:txBody>
          <a:bodyPr/>
          <a:lstStyle/>
          <a:p>
            <a:r>
              <a:rPr kumimoji="1" lang="zh-CN" altLang="en-US"/>
              <a:t>单击此处编辑母版文本样式
二级
三级
四级
五级</a:t>
            </a:r>
          </a:p>
        </p:txBody>
      </p:sp>
      <p:sp>
        <p:nvSpPr>
          <p:cNvPr id="4" name="内容占位符 3">
            <a:extLst>
              <a:ext uri="{FF2B5EF4-FFF2-40B4-BE49-F238E27FC236}">
                <a16:creationId xmlns:a16="http://schemas.microsoft.com/office/drawing/2014/main" id="{E1F79F74-FFF0-9249-B3BD-099722F17B2F}"/>
              </a:ext>
            </a:extLst>
          </p:cNvPr>
          <p:cNvSpPr>
            <a:spLocks noGrp="1"/>
          </p:cNvSpPr>
          <p:nvPr>
            <p:ph sz="half" idx="2"/>
          </p:nvPr>
        </p:nvSpPr>
        <p:spPr>
          <a:xfrm>
            <a:off x="6172200" y="1825625"/>
            <a:ext cx="5181600" cy="4351338"/>
          </a:xfrm>
        </p:spPr>
        <p:txBody>
          <a:bodyPr/>
          <a:lstStyle/>
          <a:p>
            <a:r>
              <a:rPr kumimoji="1" lang="zh-CN" altLang="en-US"/>
              <a:t>单击此处编辑母版文本样式
二级
三级
四级
五级</a:t>
            </a:r>
          </a:p>
        </p:txBody>
      </p:sp>
      <p:sp>
        <p:nvSpPr>
          <p:cNvPr id="5" name="日期占位符 4">
            <a:extLst>
              <a:ext uri="{FF2B5EF4-FFF2-40B4-BE49-F238E27FC236}">
                <a16:creationId xmlns:a16="http://schemas.microsoft.com/office/drawing/2014/main" id="{91179F4F-94F0-D04D-BE89-258CF540E623}"/>
              </a:ext>
            </a:extLst>
          </p:cNvPr>
          <p:cNvSpPr>
            <a:spLocks noGrp="1"/>
          </p:cNvSpPr>
          <p:nvPr>
            <p:ph type="dt" sz="half" idx="10"/>
          </p:nvPr>
        </p:nvSpPr>
        <p:spPr/>
        <p:txBody>
          <a:bodyPr/>
          <a:lstStyle/>
          <a:p>
            <a:fld id="{11F2143E-8620-D943-A577-577DF3A6A7BF}" type="datetimeFigureOut">
              <a:rPr kumimoji="1" lang="zh-CN" altLang="en-US" smtClean="0"/>
              <a:t>2019/3/16</a:t>
            </a:fld>
            <a:endParaRPr kumimoji="1" lang="zh-CN" altLang="en-US"/>
          </a:p>
        </p:txBody>
      </p:sp>
      <p:sp>
        <p:nvSpPr>
          <p:cNvPr id="6" name="页脚占位符 5">
            <a:extLst>
              <a:ext uri="{FF2B5EF4-FFF2-40B4-BE49-F238E27FC236}">
                <a16:creationId xmlns:a16="http://schemas.microsoft.com/office/drawing/2014/main" id="{5B00C9CE-FBF2-8C4A-A72F-9273A7092F3B}"/>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1B1B05C3-3C57-2643-9672-2AE70A0E260E}"/>
              </a:ext>
            </a:extLst>
          </p:cNvPr>
          <p:cNvSpPr>
            <a:spLocks noGrp="1"/>
          </p:cNvSpPr>
          <p:nvPr>
            <p:ph type="sldNum" sz="quarter" idx="12"/>
          </p:nvPr>
        </p:nvSpPr>
        <p:spPr/>
        <p:txBody>
          <a:body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1826104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1D23ED-2D44-1C4B-A1BA-4BB2E7AF9FCD}"/>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B65CDD5E-77B6-E349-9889-ED7A323456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zh-CN" altLang="en-US"/>
              <a:t>单击此处编辑母版文本样式
二级
三级
四级
五级</a:t>
            </a:r>
          </a:p>
        </p:txBody>
      </p:sp>
      <p:sp>
        <p:nvSpPr>
          <p:cNvPr id="4" name="内容占位符 3">
            <a:extLst>
              <a:ext uri="{FF2B5EF4-FFF2-40B4-BE49-F238E27FC236}">
                <a16:creationId xmlns:a16="http://schemas.microsoft.com/office/drawing/2014/main" id="{7202AA09-CD8D-114A-8E0B-CF9E8629FB9E}"/>
              </a:ext>
            </a:extLst>
          </p:cNvPr>
          <p:cNvSpPr>
            <a:spLocks noGrp="1"/>
          </p:cNvSpPr>
          <p:nvPr>
            <p:ph sz="half" idx="2"/>
          </p:nvPr>
        </p:nvSpPr>
        <p:spPr>
          <a:xfrm>
            <a:off x="839788" y="2505075"/>
            <a:ext cx="5157787" cy="3684588"/>
          </a:xfrm>
        </p:spPr>
        <p:txBody>
          <a:bodyPr/>
          <a:lstStyle/>
          <a:p>
            <a:r>
              <a:rPr kumimoji="1" lang="zh-CN" altLang="en-US"/>
              <a:t>单击此处编辑母版文本样式
二级
三级
四级
五级</a:t>
            </a:r>
          </a:p>
        </p:txBody>
      </p:sp>
      <p:sp>
        <p:nvSpPr>
          <p:cNvPr id="5" name="文本占位符 4">
            <a:extLst>
              <a:ext uri="{FF2B5EF4-FFF2-40B4-BE49-F238E27FC236}">
                <a16:creationId xmlns:a16="http://schemas.microsoft.com/office/drawing/2014/main" id="{ECAD6873-04F4-364B-A93A-7D3F0CD316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zh-CN" altLang="en-US"/>
              <a:t>单击此处编辑母版文本样式
二级
三级
四级
五级</a:t>
            </a:r>
          </a:p>
        </p:txBody>
      </p:sp>
      <p:sp>
        <p:nvSpPr>
          <p:cNvPr id="6" name="内容占位符 5">
            <a:extLst>
              <a:ext uri="{FF2B5EF4-FFF2-40B4-BE49-F238E27FC236}">
                <a16:creationId xmlns:a16="http://schemas.microsoft.com/office/drawing/2014/main" id="{C6EFBED0-307C-6A48-A042-80EA27EA3878}"/>
              </a:ext>
            </a:extLst>
          </p:cNvPr>
          <p:cNvSpPr>
            <a:spLocks noGrp="1"/>
          </p:cNvSpPr>
          <p:nvPr>
            <p:ph sz="quarter" idx="4"/>
          </p:nvPr>
        </p:nvSpPr>
        <p:spPr>
          <a:xfrm>
            <a:off x="6172200" y="2505075"/>
            <a:ext cx="5183188" cy="3684588"/>
          </a:xfrm>
        </p:spPr>
        <p:txBody>
          <a:bodyPr/>
          <a:lstStyle/>
          <a:p>
            <a:r>
              <a:rPr kumimoji="1" lang="zh-CN" altLang="en-US"/>
              <a:t>单击此处编辑母版文本样式
二级
三级
四级
五级</a:t>
            </a:r>
          </a:p>
        </p:txBody>
      </p:sp>
      <p:sp>
        <p:nvSpPr>
          <p:cNvPr id="7" name="日期占位符 6">
            <a:extLst>
              <a:ext uri="{FF2B5EF4-FFF2-40B4-BE49-F238E27FC236}">
                <a16:creationId xmlns:a16="http://schemas.microsoft.com/office/drawing/2014/main" id="{9E5EACBC-AD3C-D647-BE64-18B38946D3E3}"/>
              </a:ext>
            </a:extLst>
          </p:cNvPr>
          <p:cNvSpPr>
            <a:spLocks noGrp="1"/>
          </p:cNvSpPr>
          <p:nvPr>
            <p:ph type="dt" sz="half" idx="10"/>
          </p:nvPr>
        </p:nvSpPr>
        <p:spPr/>
        <p:txBody>
          <a:bodyPr/>
          <a:lstStyle/>
          <a:p>
            <a:fld id="{11F2143E-8620-D943-A577-577DF3A6A7BF}" type="datetimeFigureOut">
              <a:rPr kumimoji="1" lang="zh-CN" altLang="en-US" smtClean="0"/>
              <a:t>2019/3/16</a:t>
            </a:fld>
            <a:endParaRPr kumimoji="1" lang="zh-CN" altLang="en-US"/>
          </a:p>
        </p:txBody>
      </p:sp>
      <p:sp>
        <p:nvSpPr>
          <p:cNvPr id="8" name="页脚占位符 7">
            <a:extLst>
              <a:ext uri="{FF2B5EF4-FFF2-40B4-BE49-F238E27FC236}">
                <a16:creationId xmlns:a16="http://schemas.microsoft.com/office/drawing/2014/main" id="{714AF546-1B41-1B4E-9B11-050803C4E5FC}"/>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B4C9CFC1-BFDE-504A-98C8-6E6E1BA1E526}"/>
              </a:ext>
            </a:extLst>
          </p:cNvPr>
          <p:cNvSpPr>
            <a:spLocks noGrp="1"/>
          </p:cNvSpPr>
          <p:nvPr>
            <p:ph type="sldNum" sz="quarter" idx="12"/>
          </p:nvPr>
        </p:nvSpPr>
        <p:spPr/>
        <p:txBody>
          <a:body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1819609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4A0EC6-AE68-2A46-806B-BE1D2154E7C1}"/>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59F5E6C6-976C-1C4F-B397-A4560C472240}"/>
              </a:ext>
            </a:extLst>
          </p:cNvPr>
          <p:cNvSpPr>
            <a:spLocks noGrp="1"/>
          </p:cNvSpPr>
          <p:nvPr>
            <p:ph type="dt" sz="half" idx="10"/>
          </p:nvPr>
        </p:nvSpPr>
        <p:spPr/>
        <p:txBody>
          <a:bodyPr/>
          <a:lstStyle/>
          <a:p>
            <a:fld id="{11F2143E-8620-D943-A577-577DF3A6A7BF}" type="datetimeFigureOut">
              <a:rPr kumimoji="1" lang="zh-CN" altLang="en-US" smtClean="0"/>
              <a:t>2019/3/16</a:t>
            </a:fld>
            <a:endParaRPr kumimoji="1" lang="zh-CN" altLang="en-US"/>
          </a:p>
        </p:txBody>
      </p:sp>
      <p:sp>
        <p:nvSpPr>
          <p:cNvPr id="4" name="页脚占位符 3">
            <a:extLst>
              <a:ext uri="{FF2B5EF4-FFF2-40B4-BE49-F238E27FC236}">
                <a16:creationId xmlns:a16="http://schemas.microsoft.com/office/drawing/2014/main" id="{A4D7A3A0-98EB-6D47-88EA-494EAE46C293}"/>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3E3A7C07-9C34-D640-A19E-81355F306E86}"/>
              </a:ext>
            </a:extLst>
          </p:cNvPr>
          <p:cNvSpPr>
            <a:spLocks noGrp="1"/>
          </p:cNvSpPr>
          <p:nvPr>
            <p:ph type="sldNum" sz="quarter" idx="12"/>
          </p:nvPr>
        </p:nvSpPr>
        <p:spPr/>
        <p:txBody>
          <a:body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213318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710EE65-CC90-6C40-AA79-F96AC93AF5DB}"/>
              </a:ext>
            </a:extLst>
          </p:cNvPr>
          <p:cNvSpPr>
            <a:spLocks noGrp="1"/>
          </p:cNvSpPr>
          <p:nvPr>
            <p:ph type="dt" sz="half" idx="10"/>
          </p:nvPr>
        </p:nvSpPr>
        <p:spPr/>
        <p:txBody>
          <a:bodyPr/>
          <a:lstStyle/>
          <a:p>
            <a:fld id="{11F2143E-8620-D943-A577-577DF3A6A7BF}" type="datetimeFigureOut">
              <a:rPr kumimoji="1" lang="zh-CN" altLang="en-US" smtClean="0"/>
              <a:t>2019/3/16</a:t>
            </a:fld>
            <a:endParaRPr kumimoji="1" lang="zh-CN" altLang="en-US"/>
          </a:p>
        </p:txBody>
      </p:sp>
      <p:sp>
        <p:nvSpPr>
          <p:cNvPr id="3" name="页脚占位符 2">
            <a:extLst>
              <a:ext uri="{FF2B5EF4-FFF2-40B4-BE49-F238E27FC236}">
                <a16:creationId xmlns:a16="http://schemas.microsoft.com/office/drawing/2014/main" id="{57827B53-E0C0-694A-856A-27782307C2AD}"/>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441C999A-E978-DC43-A97C-633084FD1EA2}"/>
              </a:ext>
            </a:extLst>
          </p:cNvPr>
          <p:cNvSpPr>
            <a:spLocks noGrp="1"/>
          </p:cNvSpPr>
          <p:nvPr>
            <p:ph type="sldNum" sz="quarter" idx="12"/>
          </p:nvPr>
        </p:nvSpPr>
        <p:spPr/>
        <p:txBody>
          <a:body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2047650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97F861-27BF-3F47-AC57-1A59F0D2FE07}"/>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DD89C9B4-5A4D-4242-B311-6EFB3120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kumimoji="1" lang="zh-CN" altLang="en-US"/>
              <a:t>单击此处编辑母版文本样式
二级
三级
四级
五级</a:t>
            </a:r>
          </a:p>
        </p:txBody>
      </p:sp>
      <p:sp>
        <p:nvSpPr>
          <p:cNvPr id="4" name="文本占位符 3">
            <a:extLst>
              <a:ext uri="{FF2B5EF4-FFF2-40B4-BE49-F238E27FC236}">
                <a16:creationId xmlns:a16="http://schemas.microsoft.com/office/drawing/2014/main" id="{A954F56E-09E9-4E4F-BE07-736076FC76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单击此处编辑母版文本样式
二级
三级
四级
五级</a:t>
            </a:r>
          </a:p>
        </p:txBody>
      </p:sp>
      <p:sp>
        <p:nvSpPr>
          <p:cNvPr id="5" name="日期占位符 4">
            <a:extLst>
              <a:ext uri="{FF2B5EF4-FFF2-40B4-BE49-F238E27FC236}">
                <a16:creationId xmlns:a16="http://schemas.microsoft.com/office/drawing/2014/main" id="{EBFC3A10-C831-7646-979A-BE947CD401C6}"/>
              </a:ext>
            </a:extLst>
          </p:cNvPr>
          <p:cNvSpPr>
            <a:spLocks noGrp="1"/>
          </p:cNvSpPr>
          <p:nvPr>
            <p:ph type="dt" sz="half" idx="10"/>
          </p:nvPr>
        </p:nvSpPr>
        <p:spPr/>
        <p:txBody>
          <a:bodyPr/>
          <a:lstStyle/>
          <a:p>
            <a:fld id="{11F2143E-8620-D943-A577-577DF3A6A7BF}" type="datetimeFigureOut">
              <a:rPr kumimoji="1" lang="zh-CN" altLang="en-US" smtClean="0"/>
              <a:t>2019/3/16</a:t>
            </a:fld>
            <a:endParaRPr kumimoji="1" lang="zh-CN" altLang="en-US"/>
          </a:p>
        </p:txBody>
      </p:sp>
      <p:sp>
        <p:nvSpPr>
          <p:cNvPr id="6" name="页脚占位符 5">
            <a:extLst>
              <a:ext uri="{FF2B5EF4-FFF2-40B4-BE49-F238E27FC236}">
                <a16:creationId xmlns:a16="http://schemas.microsoft.com/office/drawing/2014/main" id="{D49498DB-F795-254C-B012-DF5C872106E4}"/>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7FC48BC8-36C5-B94E-8061-8593E0502C87}"/>
              </a:ext>
            </a:extLst>
          </p:cNvPr>
          <p:cNvSpPr>
            <a:spLocks noGrp="1"/>
          </p:cNvSpPr>
          <p:nvPr>
            <p:ph type="sldNum" sz="quarter" idx="12"/>
          </p:nvPr>
        </p:nvSpPr>
        <p:spPr/>
        <p:txBody>
          <a:body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3857822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B99FCB-9A70-314F-BCB7-E6E20CCF4EC2}"/>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6C987D98-5ED9-A049-A2AE-95924CE622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41927B1C-7906-CF43-B70F-D6C5B82020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单击此处编辑母版文本样式
二级
三级
四级
五级</a:t>
            </a:r>
          </a:p>
        </p:txBody>
      </p:sp>
      <p:sp>
        <p:nvSpPr>
          <p:cNvPr id="5" name="日期占位符 4">
            <a:extLst>
              <a:ext uri="{FF2B5EF4-FFF2-40B4-BE49-F238E27FC236}">
                <a16:creationId xmlns:a16="http://schemas.microsoft.com/office/drawing/2014/main" id="{738DB6D4-C7A9-B749-A8CE-FF28D661C7F8}"/>
              </a:ext>
            </a:extLst>
          </p:cNvPr>
          <p:cNvSpPr>
            <a:spLocks noGrp="1"/>
          </p:cNvSpPr>
          <p:nvPr>
            <p:ph type="dt" sz="half" idx="10"/>
          </p:nvPr>
        </p:nvSpPr>
        <p:spPr/>
        <p:txBody>
          <a:bodyPr/>
          <a:lstStyle/>
          <a:p>
            <a:fld id="{11F2143E-8620-D943-A577-577DF3A6A7BF}" type="datetimeFigureOut">
              <a:rPr kumimoji="1" lang="zh-CN" altLang="en-US" smtClean="0"/>
              <a:t>2019/3/16</a:t>
            </a:fld>
            <a:endParaRPr kumimoji="1" lang="zh-CN" altLang="en-US"/>
          </a:p>
        </p:txBody>
      </p:sp>
      <p:sp>
        <p:nvSpPr>
          <p:cNvPr id="6" name="页脚占位符 5">
            <a:extLst>
              <a:ext uri="{FF2B5EF4-FFF2-40B4-BE49-F238E27FC236}">
                <a16:creationId xmlns:a16="http://schemas.microsoft.com/office/drawing/2014/main" id="{1D8580EC-7D84-D249-A695-05D20DA2EC4C}"/>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5EB3E3D4-8A5C-7043-A79C-132B5DFB6A1F}"/>
              </a:ext>
            </a:extLst>
          </p:cNvPr>
          <p:cNvSpPr>
            <a:spLocks noGrp="1"/>
          </p:cNvSpPr>
          <p:nvPr>
            <p:ph type="sldNum" sz="quarter" idx="12"/>
          </p:nvPr>
        </p:nvSpPr>
        <p:spPr/>
        <p:txBody>
          <a:body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2954810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F371C96-E2D8-C04E-A4EE-ADA180DE14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4FEBB197-C730-7C40-BC59-7B1E973F75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kumimoji="1" lang="zh-CN" altLang="en-US"/>
              <a:t>单击此处编辑母版文本样式
二级
三级
四级
五级</a:t>
            </a:r>
          </a:p>
        </p:txBody>
      </p:sp>
      <p:sp>
        <p:nvSpPr>
          <p:cNvPr id="4" name="日期占位符 3">
            <a:extLst>
              <a:ext uri="{FF2B5EF4-FFF2-40B4-BE49-F238E27FC236}">
                <a16:creationId xmlns:a16="http://schemas.microsoft.com/office/drawing/2014/main" id="{C264CE65-ABF5-4845-B3E0-45265BEEAF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F2143E-8620-D943-A577-577DF3A6A7BF}" type="datetimeFigureOut">
              <a:rPr kumimoji="1" lang="zh-CN" altLang="en-US" smtClean="0"/>
              <a:t>2019/3/16</a:t>
            </a:fld>
            <a:endParaRPr kumimoji="1" lang="zh-CN" altLang="en-US"/>
          </a:p>
        </p:txBody>
      </p:sp>
      <p:sp>
        <p:nvSpPr>
          <p:cNvPr id="5" name="页脚占位符 4">
            <a:extLst>
              <a:ext uri="{FF2B5EF4-FFF2-40B4-BE49-F238E27FC236}">
                <a16:creationId xmlns:a16="http://schemas.microsoft.com/office/drawing/2014/main" id="{2C96C808-6E78-4C46-9A24-D4E517FC6C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1CCBBC66-1B48-7544-9008-190E3F803E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5C044F-1D9C-B24E-86B8-18360671A2B8}" type="slidenum">
              <a:rPr kumimoji="1" lang="zh-CN" altLang="en-US" smtClean="0"/>
              <a:t>‹#›</a:t>
            </a:fld>
            <a:endParaRPr kumimoji="1" lang="zh-CN" altLang="en-US"/>
          </a:p>
        </p:txBody>
      </p:sp>
    </p:spTree>
    <p:extLst>
      <p:ext uri="{BB962C8B-B14F-4D97-AF65-F5344CB8AC3E}">
        <p14:creationId xmlns:p14="http://schemas.microsoft.com/office/powerpoint/2010/main" val="10667792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tif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png"/><Relationship Id="rId1" Type="http://schemas.openxmlformats.org/officeDocument/2006/relationships/slideLayout" Target="../slideLayouts/slideLayout13.xml"/><Relationship Id="rId5" Type="http://schemas.openxmlformats.org/officeDocument/2006/relationships/image" Target="../media/image10.tiff"/><Relationship Id="rId4" Type="http://schemas.openxmlformats.org/officeDocument/2006/relationships/image" Target="../media/image9.tiff"/></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5E6E9"/>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1EC4975-2BD7-2B4E-91EB-A58D78179861}"/>
              </a:ext>
            </a:extLst>
          </p:cNvPr>
          <p:cNvPicPr>
            <a:picLocks noChangeAspect="1"/>
          </p:cNvPicPr>
          <p:nvPr/>
        </p:nvPicPr>
        <p:blipFill>
          <a:blip r:embed="rId2"/>
          <a:stretch>
            <a:fillRect/>
          </a:stretch>
        </p:blipFill>
        <p:spPr>
          <a:xfrm>
            <a:off x="5391150" y="1882335"/>
            <a:ext cx="1409700" cy="1320800"/>
          </a:xfrm>
          <a:prstGeom prst="rect">
            <a:avLst/>
          </a:prstGeom>
        </p:spPr>
      </p:pic>
      <p:sp>
        <p:nvSpPr>
          <p:cNvPr id="4" name="文本框 3">
            <a:extLst>
              <a:ext uri="{FF2B5EF4-FFF2-40B4-BE49-F238E27FC236}">
                <a16:creationId xmlns:a16="http://schemas.microsoft.com/office/drawing/2014/main" id="{2398227B-C89C-5D42-B6C9-716811140B0C}"/>
              </a:ext>
            </a:extLst>
          </p:cNvPr>
          <p:cNvSpPr txBox="1"/>
          <p:nvPr/>
        </p:nvSpPr>
        <p:spPr>
          <a:xfrm>
            <a:off x="5280073" y="2956227"/>
            <a:ext cx="2299186" cy="1015663"/>
          </a:xfrm>
          <a:prstGeom prst="rect">
            <a:avLst/>
          </a:prstGeom>
          <a:noFill/>
        </p:spPr>
        <p:txBody>
          <a:bodyPr wrap="square" rtlCol="0">
            <a:spAutoFit/>
          </a:bodyPr>
          <a:lstStyle/>
          <a:p>
            <a:r>
              <a:rPr kumimoji="1" lang="en-US" altLang="zh-CN" sz="6000" dirty="0">
                <a:ea typeface="+mj-ea"/>
              </a:rPr>
              <a:t>G18</a:t>
            </a:r>
            <a:endParaRPr kumimoji="1" lang="zh-CN" altLang="en-US" sz="6000" dirty="0">
              <a:ea typeface="+mj-ea"/>
            </a:endParaRPr>
          </a:p>
        </p:txBody>
      </p:sp>
    </p:spTree>
    <p:extLst>
      <p:ext uri="{BB962C8B-B14F-4D97-AF65-F5344CB8AC3E}">
        <p14:creationId xmlns:p14="http://schemas.microsoft.com/office/powerpoint/2010/main" val="322139653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sp>
        <p:nvSpPr>
          <p:cNvPr id="83" name="幻灯片编号"/>
          <p:cNvSpPr txBox="1">
            <a:spLocks noGrp="1"/>
          </p:cNvSpPr>
          <p:nvPr>
            <p:ph type="sldNum" sz="quarter" idx="2"/>
          </p:nvPr>
        </p:nvSpPr>
        <p:spPr>
          <a:xfrm>
            <a:off x="11375923" y="322804"/>
            <a:ext cx="402171" cy="344488"/>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10</a:t>
            </a:fld>
            <a:endParaRPr dirty="0"/>
          </a:p>
        </p:txBody>
      </p:sp>
      <p:sp>
        <p:nvSpPr>
          <p:cNvPr id="15" name="圆角矩形 14">
            <a:extLst>
              <a:ext uri="{FF2B5EF4-FFF2-40B4-BE49-F238E27FC236}">
                <a16:creationId xmlns:a16="http://schemas.microsoft.com/office/drawing/2014/main" id="{F1D8C675-CAA4-8C4B-AC3F-E2BB7F243C6B}"/>
              </a:ext>
            </a:extLst>
          </p:cNvPr>
          <p:cNvSpPr/>
          <p:nvPr/>
        </p:nvSpPr>
        <p:spPr>
          <a:xfrm>
            <a:off x="1224534" y="2058456"/>
            <a:ext cx="3023639" cy="104783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闪电形 43">
            <a:extLst>
              <a:ext uri="{FF2B5EF4-FFF2-40B4-BE49-F238E27FC236}">
                <a16:creationId xmlns:a16="http://schemas.microsoft.com/office/drawing/2014/main" id="{C63D1D19-13C2-6040-97C5-0E39969BB61E}"/>
              </a:ext>
            </a:extLst>
          </p:cNvPr>
          <p:cNvSpPr/>
          <p:nvPr/>
        </p:nvSpPr>
        <p:spPr>
          <a:xfrm>
            <a:off x="1499116" y="2323380"/>
            <a:ext cx="552334" cy="560466"/>
          </a:xfrm>
          <a:prstGeom prst="lightningBol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 name="文本框 44">
            <a:extLst>
              <a:ext uri="{FF2B5EF4-FFF2-40B4-BE49-F238E27FC236}">
                <a16:creationId xmlns:a16="http://schemas.microsoft.com/office/drawing/2014/main" id="{192706CC-D498-314B-BA6F-7CE1C9BCEFC6}"/>
              </a:ext>
            </a:extLst>
          </p:cNvPr>
          <p:cNvSpPr txBox="1"/>
          <p:nvPr/>
        </p:nvSpPr>
        <p:spPr>
          <a:xfrm>
            <a:off x="2382039" y="2397709"/>
            <a:ext cx="1227667" cy="369332"/>
          </a:xfrm>
          <a:prstGeom prst="rect">
            <a:avLst/>
          </a:prstGeom>
          <a:noFill/>
        </p:spPr>
        <p:txBody>
          <a:bodyPr wrap="square" rtlCol="0">
            <a:spAutoFit/>
          </a:bodyPr>
          <a:lstStyle/>
          <a:p>
            <a:r>
              <a:rPr kumimoji="1" lang="zh-CN" altLang="en-US" dirty="0"/>
              <a:t>积木模式</a:t>
            </a:r>
          </a:p>
        </p:txBody>
      </p:sp>
      <p:sp>
        <p:nvSpPr>
          <p:cNvPr id="6" name="文本框 5">
            <a:extLst>
              <a:ext uri="{FF2B5EF4-FFF2-40B4-BE49-F238E27FC236}">
                <a16:creationId xmlns:a16="http://schemas.microsoft.com/office/drawing/2014/main" id="{1C8B217A-3487-3348-8310-F60EA310F400}"/>
              </a:ext>
            </a:extLst>
          </p:cNvPr>
          <p:cNvSpPr txBox="1"/>
          <p:nvPr/>
        </p:nvSpPr>
        <p:spPr>
          <a:xfrm>
            <a:off x="1274051" y="3490098"/>
            <a:ext cx="2924603" cy="954107"/>
          </a:xfrm>
          <a:prstGeom prst="rect">
            <a:avLst/>
          </a:prstGeom>
          <a:noFill/>
        </p:spPr>
        <p:txBody>
          <a:bodyPr wrap="square" rtlCol="0">
            <a:spAutoFit/>
          </a:bodyPr>
          <a:lstStyle/>
          <a:p>
            <a:r>
              <a:rPr kumimoji="1" lang="zh-CN" altLang="en-US" sz="1400" dirty="0">
                <a:solidFill>
                  <a:schemeClr val="tx1">
                    <a:lumMod val="95000"/>
                    <a:lumOff val="5000"/>
                  </a:schemeClr>
                </a:solidFill>
              </a:rPr>
              <a:t>：当然不只是常规的集合体就足够了。在积木模式中尽可能地加入了各式各样的积木，可以按照你的要求拼成你所想要的形状。</a:t>
            </a:r>
          </a:p>
        </p:txBody>
      </p:sp>
      <p:pic>
        <p:nvPicPr>
          <p:cNvPr id="2" name="图片 1">
            <a:extLst>
              <a:ext uri="{FF2B5EF4-FFF2-40B4-BE49-F238E27FC236}">
                <a16:creationId xmlns:a16="http://schemas.microsoft.com/office/drawing/2014/main" id="{14040D10-3844-574A-9C2F-9367823D951C}"/>
              </a:ext>
            </a:extLst>
          </p:cNvPr>
          <p:cNvPicPr>
            <a:picLocks noChangeAspect="1"/>
          </p:cNvPicPr>
          <p:nvPr/>
        </p:nvPicPr>
        <p:blipFill rotWithShape="1">
          <a:blip r:embed="rId2"/>
          <a:srcRect l="3346" t="4430" r="1991" b="2011"/>
          <a:stretch/>
        </p:blipFill>
        <p:spPr>
          <a:xfrm>
            <a:off x="5663684" y="593995"/>
            <a:ext cx="5029200" cy="5757377"/>
          </a:xfrm>
          <a:prstGeom prst="rect">
            <a:avLst/>
          </a:prstGeom>
        </p:spPr>
      </p:pic>
      <p:sp>
        <p:nvSpPr>
          <p:cNvPr id="23" name="矩形 22">
            <a:extLst>
              <a:ext uri="{FF2B5EF4-FFF2-40B4-BE49-F238E27FC236}">
                <a16:creationId xmlns:a16="http://schemas.microsoft.com/office/drawing/2014/main" id="{B5005051-457A-4B4D-989D-B93D0255AAA7}"/>
              </a:ext>
            </a:extLst>
          </p:cNvPr>
          <p:cNvSpPr/>
          <p:nvPr/>
        </p:nvSpPr>
        <p:spPr>
          <a:xfrm>
            <a:off x="10372932" y="389265"/>
            <a:ext cx="597414" cy="556054"/>
          </a:xfrm>
          <a:prstGeom prst="rect">
            <a:avLst/>
          </a:prstGeom>
          <a:solidFill>
            <a:srgbClr val="EDEDED"/>
          </a:solidFill>
          <a:ln>
            <a:solidFill>
              <a:srgbClr val="EDED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a:extLst>
              <a:ext uri="{FF2B5EF4-FFF2-40B4-BE49-F238E27FC236}">
                <a16:creationId xmlns:a16="http://schemas.microsoft.com/office/drawing/2014/main" id="{6FDBBAB7-3211-3D45-BD64-987B663A452D}"/>
              </a:ext>
            </a:extLst>
          </p:cNvPr>
          <p:cNvSpPr/>
          <p:nvPr/>
        </p:nvSpPr>
        <p:spPr>
          <a:xfrm>
            <a:off x="10083113" y="593996"/>
            <a:ext cx="597414" cy="6540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a:extLst>
              <a:ext uri="{FF2B5EF4-FFF2-40B4-BE49-F238E27FC236}">
                <a16:creationId xmlns:a16="http://schemas.microsoft.com/office/drawing/2014/main" id="{CA66CE5A-EC93-A243-B28C-184818B3FD5B}"/>
              </a:ext>
            </a:extLst>
          </p:cNvPr>
          <p:cNvSpPr/>
          <p:nvPr/>
        </p:nvSpPr>
        <p:spPr>
          <a:xfrm rot="2351406">
            <a:off x="10477692" y="6092599"/>
            <a:ext cx="601434" cy="517545"/>
          </a:xfrm>
          <a:prstGeom prst="rect">
            <a:avLst/>
          </a:prstGeom>
          <a:solidFill>
            <a:srgbClr val="EDEDED"/>
          </a:solidFill>
          <a:ln>
            <a:solidFill>
              <a:srgbClr val="EDED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心形 24">
            <a:extLst>
              <a:ext uri="{FF2B5EF4-FFF2-40B4-BE49-F238E27FC236}">
                <a16:creationId xmlns:a16="http://schemas.microsoft.com/office/drawing/2014/main" id="{9AC8EA72-3746-FD4D-B16E-90DC00466A16}"/>
              </a:ext>
            </a:extLst>
          </p:cNvPr>
          <p:cNvSpPr/>
          <p:nvPr/>
        </p:nvSpPr>
        <p:spPr>
          <a:xfrm>
            <a:off x="5416549" y="6073319"/>
            <a:ext cx="494270" cy="395416"/>
          </a:xfrm>
          <a:prstGeom prst="heart">
            <a:avLst/>
          </a:prstGeom>
          <a:solidFill>
            <a:srgbClr val="EDEDED"/>
          </a:solidFill>
          <a:ln>
            <a:solidFill>
              <a:srgbClr val="EDED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 name="直线箭头连接符 3">
            <a:extLst>
              <a:ext uri="{FF2B5EF4-FFF2-40B4-BE49-F238E27FC236}">
                <a16:creationId xmlns:a16="http://schemas.microsoft.com/office/drawing/2014/main" id="{8036F265-3617-6F4D-957E-9B7C5249F10D}"/>
              </a:ext>
            </a:extLst>
          </p:cNvPr>
          <p:cNvCxnSpPr>
            <a:cxnSpLocks/>
          </p:cNvCxnSpPr>
          <p:nvPr/>
        </p:nvCxnSpPr>
        <p:spPr>
          <a:xfrm>
            <a:off x="7285703" y="2058456"/>
            <a:ext cx="786581" cy="3392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直线箭头连接符 7">
            <a:extLst>
              <a:ext uri="{FF2B5EF4-FFF2-40B4-BE49-F238E27FC236}">
                <a16:creationId xmlns:a16="http://schemas.microsoft.com/office/drawing/2014/main" id="{AACB7B5E-C33B-BB44-89B8-F682B1C460CC}"/>
              </a:ext>
            </a:extLst>
          </p:cNvPr>
          <p:cNvCxnSpPr/>
          <p:nvPr/>
        </p:nvCxnSpPr>
        <p:spPr>
          <a:xfrm flipV="1">
            <a:off x="7413523" y="3106293"/>
            <a:ext cx="658761" cy="383805"/>
          </a:xfrm>
          <a:prstGeom prst="straightConnector1">
            <a:avLst/>
          </a:prstGeom>
          <a:ln>
            <a:solidFill>
              <a:schemeClr val="accent6">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线箭头连接符 9">
            <a:extLst>
              <a:ext uri="{FF2B5EF4-FFF2-40B4-BE49-F238E27FC236}">
                <a16:creationId xmlns:a16="http://schemas.microsoft.com/office/drawing/2014/main" id="{DB79EDFB-FA97-D141-81BA-0C3ACE7B2AAC}"/>
              </a:ext>
            </a:extLst>
          </p:cNvPr>
          <p:cNvCxnSpPr/>
          <p:nvPr/>
        </p:nvCxnSpPr>
        <p:spPr>
          <a:xfrm flipV="1">
            <a:off x="8072284" y="3755923"/>
            <a:ext cx="353961" cy="589960"/>
          </a:xfrm>
          <a:prstGeom prst="straightConnector1">
            <a:avLst/>
          </a:prstGeom>
          <a:ln>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线箭头连接符 11">
            <a:extLst>
              <a:ext uri="{FF2B5EF4-FFF2-40B4-BE49-F238E27FC236}">
                <a16:creationId xmlns:a16="http://schemas.microsoft.com/office/drawing/2014/main" id="{94DBF6BC-117F-694E-B7A6-C475DAF7C20B}"/>
              </a:ext>
            </a:extLst>
          </p:cNvPr>
          <p:cNvCxnSpPr/>
          <p:nvPr/>
        </p:nvCxnSpPr>
        <p:spPr>
          <a:xfrm flipV="1">
            <a:off x="9075174" y="3755923"/>
            <a:ext cx="0" cy="953729"/>
          </a:xfrm>
          <a:prstGeom prst="straightConnector1">
            <a:avLst/>
          </a:prstGeom>
          <a:ln>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线箭头连接符 13">
            <a:extLst>
              <a:ext uri="{FF2B5EF4-FFF2-40B4-BE49-F238E27FC236}">
                <a16:creationId xmlns:a16="http://schemas.microsoft.com/office/drawing/2014/main" id="{31BB51D9-995F-E74E-A46F-51EAF365482F}"/>
              </a:ext>
            </a:extLst>
          </p:cNvPr>
          <p:cNvCxnSpPr/>
          <p:nvPr/>
        </p:nvCxnSpPr>
        <p:spPr>
          <a:xfrm flipH="1" flipV="1">
            <a:off x="9586452" y="3298195"/>
            <a:ext cx="120597" cy="17448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6" name="图片 15">
            <a:extLst>
              <a:ext uri="{FF2B5EF4-FFF2-40B4-BE49-F238E27FC236}">
                <a16:creationId xmlns:a16="http://schemas.microsoft.com/office/drawing/2014/main" id="{744C85FA-1402-F04D-BD30-2C15E3F88002}"/>
              </a:ext>
            </a:extLst>
          </p:cNvPr>
          <p:cNvPicPr>
            <a:picLocks noChangeAspect="1"/>
          </p:cNvPicPr>
          <p:nvPr/>
        </p:nvPicPr>
        <p:blipFill>
          <a:blip r:embed="rId3"/>
          <a:stretch>
            <a:fillRect/>
          </a:stretch>
        </p:blipFill>
        <p:spPr>
          <a:xfrm>
            <a:off x="981384" y="241056"/>
            <a:ext cx="3689430" cy="6468735"/>
          </a:xfrm>
          <a:prstGeom prst="rect">
            <a:avLst/>
          </a:prstGeom>
        </p:spPr>
      </p:pic>
      <p:cxnSp>
        <p:nvCxnSpPr>
          <p:cNvPr id="18" name="直线箭头连接符 17">
            <a:extLst>
              <a:ext uri="{FF2B5EF4-FFF2-40B4-BE49-F238E27FC236}">
                <a16:creationId xmlns:a16="http://schemas.microsoft.com/office/drawing/2014/main" id="{AEA76197-FBB7-FD41-BBDA-D5ECEB64236F}"/>
              </a:ext>
            </a:extLst>
          </p:cNvPr>
          <p:cNvCxnSpPr>
            <a:cxnSpLocks/>
          </p:cNvCxnSpPr>
          <p:nvPr/>
        </p:nvCxnSpPr>
        <p:spPr>
          <a:xfrm flipH="1">
            <a:off x="3940295" y="2603613"/>
            <a:ext cx="4131989" cy="502679"/>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2563846"/>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幻灯片编号"/>
          <p:cNvSpPr txBox="1">
            <a:spLocks noGrp="1"/>
          </p:cNvSpPr>
          <p:nvPr>
            <p:ph type="sldNum" sz="quarter" idx="2"/>
          </p:nvPr>
        </p:nvSpPr>
        <p:spPr>
          <a:xfrm>
            <a:off x="10923373" y="478090"/>
            <a:ext cx="540423" cy="21544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sz="900">
                <a:uFill>
                  <a:solidFill>
                    <a:srgbClr val="FFFFFF"/>
                  </a:solidFill>
                </a:uFill>
                <a:latin typeface="Montserrat Light"/>
                <a:ea typeface="Montserrat Light"/>
                <a:cs typeface="Montserrat Light"/>
                <a:sym typeface="Montserrat Light"/>
              </a:defRPr>
            </a:lvl1pPr>
          </a:lstStyle>
          <a:p>
            <a:pPr>
              <a:defRPr sz="1600">
                <a:uFill>
                  <a:solidFill>
                    <a:srgbClr val="7F7F7F"/>
                  </a:solidFill>
                </a:uFill>
                <a:latin typeface="+mj-lt"/>
                <a:ea typeface="+mj-ea"/>
                <a:cs typeface="+mj-cs"/>
                <a:sym typeface="Helvetica"/>
              </a:defRPr>
            </a:pPr>
            <a:fld id="{86CB4B4D-7CA3-9044-876B-883B54F8677D}" type="slidenum">
              <a:rPr/>
              <a:t>11</a:t>
            </a:fld>
            <a:endParaRPr dirty="0"/>
          </a:p>
        </p:txBody>
      </p:sp>
      <p:sp>
        <p:nvSpPr>
          <p:cNvPr id="90" name="线条"/>
          <p:cNvSpPr/>
          <p:nvPr/>
        </p:nvSpPr>
        <p:spPr>
          <a:xfrm flipV="1">
            <a:off x="3180248" y="4029982"/>
            <a:ext cx="2906359" cy="8247"/>
          </a:xfrm>
          <a:prstGeom prst="line">
            <a:avLst/>
          </a:prstGeom>
          <a:ln w="38100">
            <a:solidFill>
              <a:srgbClr val="7F7F7F"/>
            </a:solidFill>
          </a:ln>
        </p:spPr>
        <p:txBody>
          <a:bodyPr lIns="22860" rIns="22860"/>
          <a:lstStyle/>
          <a:p>
            <a:pPr defTabSz="228600">
              <a:defRPr sz="1200">
                <a:solidFill>
                  <a:srgbClr val="000000"/>
                </a:solidFill>
                <a:uFillTx/>
                <a:latin typeface="+mj-lt"/>
                <a:ea typeface="+mj-ea"/>
                <a:cs typeface="+mj-cs"/>
                <a:sym typeface="Helvetica"/>
              </a:defRPr>
            </a:pPr>
            <a:endParaRPr sz="600" dirty="0"/>
          </a:p>
        </p:txBody>
      </p:sp>
      <p:sp>
        <p:nvSpPr>
          <p:cNvPr id="91" name="TITLE HERE"/>
          <p:cNvSpPr txBox="1"/>
          <p:nvPr/>
        </p:nvSpPr>
        <p:spPr>
          <a:xfrm>
            <a:off x="4686191" y="4232506"/>
            <a:ext cx="7130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2860" rIns="22860">
            <a:spAutoFit/>
          </a:bodyPr>
          <a:lstStyle>
            <a:lvl1pPr algn="ctr">
              <a:defRPr sz="2000" b="1" spc="600">
                <a:solidFill>
                  <a:srgbClr val="000000"/>
                </a:solidFill>
                <a:uFill>
                  <a:solidFill>
                    <a:srgbClr val="000000"/>
                  </a:solidFill>
                </a:uFill>
                <a:latin typeface="Montserrat Semi"/>
                <a:ea typeface="Montserrat Semi"/>
                <a:cs typeface="Montserrat Semi"/>
                <a:sym typeface="Montserrat Semi"/>
              </a:defRPr>
            </a:lvl1pPr>
          </a:lstStyle>
          <a:p>
            <a:pPr>
              <a:defRPr sz="3600" b="0" spc="0">
                <a:solidFill>
                  <a:srgbClr val="7F7F7F"/>
                </a:solidFill>
                <a:uFill>
                  <a:solidFill>
                    <a:srgbClr val="7F7F7F"/>
                  </a:solidFill>
                </a:uFill>
                <a:latin typeface="Lato Light"/>
                <a:ea typeface="Lato Light"/>
                <a:cs typeface="Lato Light"/>
                <a:sym typeface="Lato Light"/>
              </a:defRPr>
            </a:pPr>
            <a:r>
              <a:rPr lang="zh-CN" altLang="en-US" sz="1000" spc="300" dirty="0"/>
              <a:t>确定想法</a:t>
            </a:r>
            <a:endParaRPr sz="1000" spc="300" dirty="0"/>
          </a:p>
        </p:txBody>
      </p:sp>
      <p:sp>
        <p:nvSpPr>
          <p:cNvPr id="92" name="WRITE HERE"/>
          <p:cNvSpPr txBox="1"/>
          <p:nvPr/>
        </p:nvSpPr>
        <p:spPr>
          <a:xfrm>
            <a:off x="7248064" y="4216699"/>
            <a:ext cx="713016"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2860" rIns="22860">
            <a:spAutoFit/>
          </a:bodyPr>
          <a:lstStyle>
            <a:lvl1pPr algn="ctr">
              <a:defRPr sz="2000" b="1" spc="600">
                <a:solidFill>
                  <a:srgbClr val="000000"/>
                </a:solidFill>
                <a:uFill>
                  <a:solidFill>
                    <a:srgbClr val="000000"/>
                  </a:solidFill>
                </a:uFill>
                <a:latin typeface="Montserrat Semi"/>
                <a:ea typeface="Montserrat Semi"/>
                <a:cs typeface="Montserrat Semi"/>
                <a:sym typeface="Montserrat Semi"/>
              </a:defRPr>
            </a:lvl1pPr>
          </a:lstStyle>
          <a:p>
            <a:pPr>
              <a:defRPr sz="3600" b="0" spc="0">
                <a:solidFill>
                  <a:srgbClr val="7F7F7F"/>
                </a:solidFill>
                <a:uFill>
                  <a:solidFill>
                    <a:srgbClr val="7F7F7F"/>
                  </a:solidFill>
                </a:uFill>
                <a:latin typeface="Lato Light"/>
                <a:ea typeface="Lato Light"/>
                <a:cs typeface="Lato Light"/>
                <a:sym typeface="Lato Light"/>
              </a:defRPr>
            </a:pPr>
            <a:r>
              <a:rPr lang="zh-CN" altLang="en-US" sz="1000" spc="300" dirty="0"/>
              <a:t>项目计划</a:t>
            </a:r>
            <a:endParaRPr sz="1000" spc="300" dirty="0"/>
          </a:p>
        </p:txBody>
      </p:sp>
      <p:sp>
        <p:nvSpPr>
          <p:cNvPr id="93" name="YEAR NAME"/>
          <p:cNvSpPr txBox="1"/>
          <p:nvPr/>
        </p:nvSpPr>
        <p:spPr>
          <a:xfrm>
            <a:off x="9739276" y="4216699"/>
            <a:ext cx="879728" cy="2462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2860" rIns="22860">
            <a:spAutoFit/>
          </a:bodyPr>
          <a:lstStyle>
            <a:lvl1pPr algn="ctr">
              <a:defRPr sz="2000" b="1" spc="600">
                <a:solidFill>
                  <a:srgbClr val="000000"/>
                </a:solidFill>
                <a:uFill>
                  <a:solidFill>
                    <a:srgbClr val="000000"/>
                  </a:solidFill>
                </a:uFill>
                <a:latin typeface="Montserrat Semi"/>
                <a:ea typeface="Montserrat Semi"/>
                <a:cs typeface="Montserrat Semi"/>
                <a:sym typeface="Montserrat Semi"/>
              </a:defRPr>
            </a:lvl1pPr>
          </a:lstStyle>
          <a:p>
            <a:pPr>
              <a:defRPr sz="3600" b="0" spc="0">
                <a:solidFill>
                  <a:srgbClr val="7F7F7F"/>
                </a:solidFill>
                <a:uFill>
                  <a:solidFill>
                    <a:srgbClr val="7F7F7F"/>
                  </a:solidFill>
                </a:uFill>
                <a:latin typeface="Lato Light"/>
                <a:ea typeface="Lato Light"/>
                <a:cs typeface="Lato Light"/>
                <a:sym typeface="Lato Light"/>
              </a:defRPr>
            </a:pPr>
            <a:r>
              <a:rPr lang="zh-CN" altLang="en" sz="1000" spc="300" dirty="0"/>
              <a:t>可行性</a:t>
            </a:r>
            <a:r>
              <a:rPr lang="zh-CN" altLang="en-US" sz="1000" spc="300" dirty="0"/>
              <a:t>研究</a:t>
            </a:r>
            <a:endParaRPr sz="1000" spc="300" dirty="0"/>
          </a:p>
        </p:txBody>
      </p:sp>
      <p:sp>
        <p:nvSpPr>
          <p:cNvPr id="94" name="A company is an association or collection of individuals, whether natural persons,"/>
          <p:cNvSpPr txBox="1"/>
          <p:nvPr/>
        </p:nvSpPr>
        <p:spPr>
          <a:xfrm>
            <a:off x="4048991" y="4456349"/>
            <a:ext cx="1987407" cy="5171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lnSpc>
                <a:spcPts val="4100"/>
              </a:lnSpc>
              <a:defRPr sz="1800" spc="300">
                <a:latin typeface="Montserrat"/>
                <a:ea typeface="Montserrat"/>
                <a:cs typeface="Montserrat"/>
                <a:sym typeface="Montserrat"/>
              </a:defRPr>
            </a:lvl1pPr>
          </a:lstStyle>
          <a:p>
            <a:pPr>
              <a:defRPr sz="3600" spc="0">
                <a:latin typeface="Lato Light"/>
                <a:ea typeface="Lato Light"/>
                <a:cs typeface="Lato Light"/>
                <a:sym typeface="Lato Light"/>
              </a:defRPr>
            </a:pPr>
            <a:r>
              <a:rPr lang="en" sz="900" spc="150" dirty="0"/>
              <a:t>+</a:t>
            </a:r>
            <a:r>
              <a:rPr lang="en" sz="900" spc="150" dirty="0" err="1"/>
              <a:t>ed</a:t>
            </a:r>
            <a:endParaRPr lang="en" sz="900" spc="150" dirty="0"/>
          </a:p>
        </p:txBody>
      </p:sp>
      <p:sp>
        <p:nvSpPr>
          <p:cNvPr id="95" name="A company is an association or collection of individuals, whether natural persons,"/>
          <p:cNvSpPr txBox="1"/>
          <p:nvPr/>
        </p:nvSpPr>
        <p:spPr>
          <a:xfrm>
            <a:off x="6610861" y="4456349"/>
            <a:ext cx="1987407" cy="5171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lnSpc>
                <a:spcPts val="4100"/>
              </a:lnSpc>
              <a:defRPr sz="1800" spc="300">
                <a:latin typeface="Montserrat"/>
                <a:ea typeface="Montserrat"/>
                <a:cs typeface="Montserrat"/>
                <a:sym typeface="Montserrat"/>
              </a:defRPr>
            </a:lvl1pPr>
          </a:lstStyle>
          <a:p>
            <a:pPr>
              <a:defRPr sz="3600" spc="0">
                <a:latin typeface="Lato Light"/>
                <a:ea typeface="Lato Light"/>
                <a:cs typeface="Lato Light"/>
                <a:sym typeface="Lato Light"/>
              </a:defRPr>
            </a:pPr>
            <a:r>
              <a:rPr lang="en-US" sz="900" spc="150" dirty="0"/>
              <a:t>+</a:t>
            </a:r>
            <a:r>
              <a:rPr lang="en-US" sz="900" spc="150" dirty="0" err="1"/>
              <a:t>ing</a:t>
            </a:r>
            <a:r>
              <a:rPr lang="en-US" sz="900" spc="150" dirty="0"/>
              <a:t> </a:t>
            </a:r>
            <a:endParaRPr sz="900" spc="150" dirty="0"/>
          </a:p>
        </p:txBody>
      </p:sp>
      <p:sp>
        <p:nvSpPr>
          <p:cNvPr id="96" name="A company is an association or collection of individuals, whether natural persons,"/>
          <p:cNvSpPr txBox="1"/>
          <p:nvPr/>
        </p:nvSpPr>
        <p:spPr>
          <a:xfrm>
            <a:off x="9198131" y="4456349"/>
            <a:ext cx="1987407" cy="5171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lnSpc>
                <a:spcPts val="4100"/>
              </a:lnSpc>
              <a:defRPr sz="1800" spc="300">
                <a:latin typeface="Montserrat"/>
                <a:ea typeface="Montserrat"/>
                <a:cs typeface="Montserrat"/>
                <a:sym typeface="Montserrat"/>
              </a:defRPr>
            </a:lvl1pPr>
          </a:lstStyle>
          <a:p>
            <a:pPr>
              <a:defRPr sz="3600" spc="0">
                <a:latin typeface="Lato Light"/>
                <a:ea typeface="Lato Light"/>
                <a:cs typeface="Lato Light"/>
                <a:sym typeface="Lato Light"/>
              </a:defRPr>
            </a:pPr>
            <a:r>
              <a:rPr lang="en-US" altLang="zh-CN" sz="900" spc="150" dirty="0"/>
              <a:t>Will+</a:t>
            </a:r>
            <a:endParaRPr sz="900" spc="150" dirty="0"/>
          </a:p>
        </p:txBody>
      </p:sp>
      <p:sp>
        <p:nvSpPr>
          <p:cNvPr id="97" name="OUR COMPANY IN THE TIME"/>
          <p:cNvSpPr txBox="1"/>
          <p:nvPr/>
        </p:nvSpPr>
        <p:spPr>
          <a:xfrm>
            <a:off x="874797" y="923603"/>
            <a:ext cx="7708723" cy="6001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defRPr sz="6600" spc="6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zh-CN" altLang="en-US" sz="3300" spc="300" dirty="0"/>
              <a:t>任务进度</a:t>
            </a:r>
            <a:endParaRPr sz="3300" spc="300" dirty="0"/>
          </a:p>
        </p:txBody>
      </p:sp>
      <p:sp>
        <p:nvSpPr>
          <p:cNvPr id="98" name="WRITE HERE SOMETHING"/>
          <p:cNvSpPr txBox="1"/>
          <p:nvPr/>
        </p:nvSpPr>
        <p:spPr>
          <a:xfrm>
            <a:off x="889545" y="693534"/>
            <a:ext cx="3133948" cy="2154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defRPr sz="1600" spc="12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en" altLang="zh-CN" sz="800" spc="600" dirty="0"/>
              <a:t>task progress</a:t>
            </a:r>
            <a:endParaRPr sz="800" spc="600" dirty="0"/>
          </a:p>
        </p:txBody>
      </p:sp>
      <p:sp>
        <p:nvSpPr>
          <p:cNvPr id="99" name="A company is an association or collection of individuals, whether natural persons, legal persons, or a mixture of both. Company members share a common purpose and unite in order to focus their various talents and organize their collectively available skills"/>
          <p:cNvSpPr txBox="1"/>
          <p:nvPr/>
        </p:nvSpPr>
        <p:spPr>
          <a:xfrm>
            <a:off x="889545" y="1562636"/>
            <a:ext cx="9780043" cy="4863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nSpc>
                <a:spcPct val="150000"/>
              </a:lnSpc>
              <a:defRPr sz="1800" spc="300">
                <a:latin typeface="Montserrat Light"/>
                <a:ea typeface="Montserrat Light"/>
                <a:cs typeface="Montserrat Light"/>
                <a:sym typeface="Montserrat Light"/>
              </a:defRPr>
            </a:lvl1pPr>
          </a:lstStyle>
          <a:p>
            <a:pPr>
              <a:defRPr sz="3600" spc="0">
                <a:latin typeface="Lato Light"/>
                <a:ea typeface="Lato Light"/>
                <a:cs typeface="Lato Light"/>
                <a:sym typeface="Lato Light"/>
              </a:defRPr>
            </a:pPr>
            <a:r>
              <a:rPr sz="900" spc="150" dirty="0"/>
              <a:t>A </a:t>
            </a:r>
            <a:r>
              <a:rPr lang="en-US" altLang="zh-CN" sz="900" spc="150" dirty="0"/>
              <a:t>team</a:t>
            </a:r>
            <a:r>
              <a:rPr sz="900" spc="150" dirty="0"/>
              <a:t> is an association or collection of individuals, whether natural persons, legal persons, or a mixture of both. Company members share a common purpose and unite in order to focus their various talents and organize their collectively available skills</a:t>
            </a:r>
          </a:p>
        </p:txBody>
      </p:sp>
      <p:sp>
        <p:nvSpPr>
          <p:cNvPr id="100" name="矩形"/>
          <p:cNvSpPr/>
          <p:nvPr/>
        </p:nvSpPr>
        <p:spPr>
          <a:xfrm>
            <a:off x="889545" y="2670612"/>
            <a:ext cx="2290703" cy="2620582"/>
          </a:xfrm>
          <a:prstGeom prst="rect">
            <a:avLst/>
          </a:prstGeom>
          <a:solidFill>
            <a:srgbClr val="FFFFFF"/>
          </a:solidFill>
          <a:ln w="38100">
            <a:solidFill>
              <a:srgbClr val="000000"/>
            </a:solidFill>
          </a:ln>
        </p:spPr>
        <p:txBody>
          <a:bodyPr lIns="22860" rIns="22860" anchor="ctr"/>
          <a:lstStyle/>
          <a:p>
            <a:pPr algn="ctr">
              <a:defRPr>
                <a:solidFill>
                  <a:srgbClr val="FFFFFF"/>
                </a:solidFill>
                <a:uFill>
                  <a:solidFill>
                    <a:srgbClr val="FFFFFF"/>
                  </a:solidFill>
                </a:uFill>
                <a:latin typeface="Montserrat"/>
                <a:ea typeface="Montserrat"/>
                <a:cs typeface="Montserrat"/>
                <a:sym typeface="Montserrat"/>
              </a:defRPr>
            </a:pPr>
            <a:endParaRPr sz="900"/>
          </a:p>
        </p:txBody>
      </p:sp>
      <p:sp>
        <p:nvSpPr>
          <p:cNvPr id="101" name="WHERE…"/>
          <p:cNvSpPr txBox="1"/>
          <p:nvPr/>
        </p:nvSpPr>
        <p:spPr>
          <a:xfrm>
            <a:off x="1445135" y="3804517"/>
            <a:ext cx="1188916" cy="5847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2860" rIns="22860">
            <a:spAutoFit/>
          </a:bodyPr>
          <a:lstStyle/>
          <a:p>
            <a:pPr algn="ctr"/>
            <a:r>
              <a:rPr sz="1600" spc="300" dirty="0">
                <a:solidFill>
                  <a:srgbClr val="000000"/>
                </a:solidFill>
                <a:uFill>
                  <a:solidFill>
                    <a:srgbClr val="000000"/>
                  </a:solidFill>
                </a:uFill>
                <a:latin typeface="Montserrat"/>
                <a:ea typeface="Montserrat"/>
                <a:cs typeface="Montserrat"/>
                <a:sym typeface="Montserrat"/>
              </a:rPr>
              <a:t>WHERE</a:t>
            </a:r>
          </a:p>
          <a:p>
            <a:pPr algn="ctr"/>
            <a:r>
              <a:rPr sz="1600" spc="300" dirty="0">
                <a:solidFill>
                  <a:srgbClr val="000000"/>
                </a:solidFill>
                <a:uFill>
                  <a:solidFill>
                    <a:srgbClr val="000000"/>
                  </a:solidFill>
                </a:uFill>
                <a:latin typeface="Montserrat"/>
                <a:ea typeface="Montserrat"/>
                <a:cs typeface="Montserrat"/>
                <a:sym typeface="Montserrat"/>
              </a:rPr>
              <a:t>WE START</a:t>
            </a:r>
          </a:p>
        </p:txBody>
      </p:sp>
      <p:sp>
        <p:nvSpPr>
          <p:cNvPr id="102" name="A company is an association or collection of individuals, whether"/>
          <p:cNvSpPr txBox="1"/>
          <p:nvPr/>
        </p:nvSpPr>
        <p:spPr>
          <a:xfrm>
            <a:off x="984605" y="4383054"/>
            <a:ext cx="2089083" cy="2786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lnSpc>
                <a:spcPct val="150000"/>
              </a:lnSpc>
              <a:defRPr sz="1800" spc="300">
                <a:latin typeface="Montserrat Light"/>
                <a:ea typeface="Montserrat Light"/>
                <a:cs typeface="Montserrat Light"/>
                <a:sym typeface="Montserrat Light"/>
              </a:defRPr>
            </a:lvl1pPr>
          </a:lstStyle>
          <a:p>
            <a:pPr>
              <a:defRPr sz="3600" spc="0">
                <a:latin typeface="Lato Light"/>
                <a:ea typeface="Lato Light"/>
                <a:cs typeface="Lato Light"/>
                <a:sym typeface="Lato Light"/>
              </a:defRPr>
            </a:pPr>
            <a:r>
              <a:rPr lang="zh-CN" altLang="en-US" sz="900" spc="150" dirty="0"/>
              <a:t>软件工程导论</a:t>
            </a:r>
            <a:endParaRPr sz="900" spc="150" dirty="0"/>
          </a:p>
        </p:txBody>
      </p:sp>
      <p:sp>
        <p:nvSpPr>
          <p:cNvPr id="103" name="形状"/>
          <p:cNvSpPr/>
          <p:nvPr/>
        </p:nvSpPr>
        <p:spPr>
          <a:xfrm>
            <a:off x="1690534" y="2929505"/>
            <a:ext cx="699517" cy="699517"/>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rgbClr val="000000"/>
          </a:solidFill>
          <a:ln w="12700">
            <a:miter lim="400000"/>
          </a:ln>
        </p:spPr>
        <p:txBody>
          <a:bodyPr lIns="22860" rIns="22860" anchor="ctr"/>
          <a:lstStyle/>
          <a:p>
            <a:pPr defTabSz="228531">
              <a:defRPr sz="2900">
                <a:solidFill>
                  <a:srgbClr val="FFFFFF"/>
                </a:solidFill>
                <a:effectLst>
                  <a:outerShdw blurRad="38100" dist="12700" dir="5400000" rotWithShape="0">
                    <a:srgbClr val="000000">
                      <a:alpha val="50000"/>
                    </a:srgbClr>
                  </a:outerShdw>
                </a:effectLst>
                <a:uFill>
                  <a:solidFill>
                    <a:srgbClr val="FFFFFF"/>
                  </a:solidFill>
                </a:uFill>
                <a:latin typeface="Gill Sans"/>
                <a:ea typeface="Gill Sans"/>
                <a:cs typeface="Gill Sans"/>
                <a:sym typeface="Gill Sans"/>
              </a:defRPr>
            </a:pPr>
            <a:endParaRPr sz="1450"/>
          </a:p>
        </p:txBody>
      </p:sp>
      <p:sp>
        <p:nvSpPr>
          <p:cNvPr id="104" name="形状"/>
          <p:cNvSpPr/>
          <p:nvPr/>
        </p:nvSpPr>
        <p:spPr>
          <a:xfrm>
            <a:off x="9842921" y="3079241"/>
            <a:ext cx="697825" cy="699517"/>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8" y="11291"/>
                  <a:pt x="19636" y="11291"/>
                </a:cubicBezTo>
                <a:lnTo>
                  <a:pt x="19636" y="7364"/>
                </a:lnTo>
                <a:cubicBezTo>
                  <a:pt x="20178"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59"/>
                  <a:pt x="18977" y="0"/>
                  <a:pt x="18164" y="0"/>
                </a:cubicBezTo>
                <a:cubicBezTo>
                  <a:pt x="17350" y="0"/>
                  <a:pt x="16691" y="659"/>
                  <a:pt x="16691" y="1473"/>
                </a:cubicBezTo>
                <a:lnTo>
                  <a:pt x="16691" y="1844"/>
                </a:lnTo>
                <a:lnTo>
                  <a:pt x="2459" y="6029"/>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79" y="21433"/>
                  <a:pt x="5166" y="21600"/>
                  <a:pt x="5400" y="21600"/>
                </a:cubicBezTo>
                <a:lnTo>
                  <a:pt x="9327" y="21600"/>
                </a:lnTo>
                <a:cubicBezTo>
                  <a:pt x="9598" y="21600"/>
                  <a:pt x="9818" y="21381"/>
                  <a:pt x="9818" y="21109"/>
                </a:cubicBezTo>
                <a:cubicBezTo>
                  <a:pt x="9818" y="21072"/>
                  <a:pt x="9805" y="21039"/>
                  <a:pt x="9797" y="21005"/>
                </a:cubicBezTo>
                <a:lnTo>
                  <a:pt x="9806" y="21003"/>
                </a:lnTo>
                <a:lnTo>
                  <a:pt x="8249" y="14329"/>
                </a:lnTo>
                <a:lnTo>
                  <a:pt x="16691" y="16811"/>
                </a:lnTo>
                <a:lnTo>
                  <a:pt x="16691" y="17182"/>
                </a:lnTo>
                <a:cubicBezTo>
                  <a:pt x="16691" y="17995"/>
                  <a:pt x="17350" y="18655"/>
                  <a:pt x="18164" y="18655"/>
                </a:cubicBezTo>
                <a:cubicBezTo>
                  <a:pt x="18977" y="18655"/>
                  <a:pt x="19636" y="17995"/>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rgbClr val="000000"/>
          </a:solidFill>
          <a:ln w="12700">
            <a:miter lim="400000"/>
          </a:ln>
        </p:spPr>
        <p:txBody>
          <a:bodyPr lIns="22860" rIns="22860" anchor="ctr"/>
          <a:lstStyle/>
          <a:p>
            <a:pPr defTabSz="228531">
              <a:defRPr sz="2900">
                <a:solidFill>
                  <a:srgbClr val="FFFFFF"/>
                </a:solidFill>
                <a:effectLst>
                  <a:outerShdw blurRad="38100" dist="12700" dir="5400000" rotWithShape="0">
                    <a:srgbClr val="000000">
                      <a:alpha val="50000"/>
                    </a:srgbClr>
                  </a:outerShdw>
                </a:effectLst>
                <a:uFill>
                  <a:solidFill>
                    <a:srgbClr val="FFFFFF"/>
                  </a:solidFill>
                </a:uFill>
                <a:latin typeface="Gill Sans"/>
                <a:ea typeface="Gill Sans"/>
                <a:cs typeface="Gill Sans"/>
                <a:sym typeface="Gill Sans"/>
              </a:defRPr>
            </a:pPr>
            <a:endParaRPr sz="1450" dirty="0"/>
          </a:p>
        </p:txBody>
      </p:sp>
      <p:sp>
        <p:nvSpPr>
          <p:cNvPr id="105" name="形状"/>
          <p:cNvSpPr/>
          <p:nvPr/>
        </p:nvSpPr>
        <p:spPr>
          <a:xfrm>
            <a:off x="7272675" y="3014046"/>
            <a:ext cx="697825" cy="69782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8280" y="18579"/>
                </a:moveTo>
                <a:cubicBezTo>
                  <a:pt x="20323" y="16614"/>
                  <a:pt x="21600" y="13859"/>
                  <a:pt x="21600" y="10800"/>
                </a:cubicBezTo>
                <a:cubicBezTo>
                  <a:pt x="21600" y="4835"/>
                  <a:pt x="16764" y="0"/>
                  <a:pt x="10800" y="0"/>
                </a:cubicBezTo>
                <a:cubicBezTo>
                  <a:pt x="4836" y="0"/>
                  <a:pt x="0" y="4835"/>
                  <a:pt x="0" y="10800"/>
                </a:cubicBezTo>
                <a:cubicBezTo>
                  <a:pt x="0" y="13859"/>
                  <a:pt x="1277" y="16614"/>
                  <a:pt x="3320" y="18579"/>
                </a:cubicBezTo>
                <a:lnTo>
                  <a:pt x="2107" y="20762"/>
                </a:lnTo>
                <a:cubicBezTo>
                  <a:pt x="2019" y="20851"/>
                  <a:pt x="1964" y="20974"/>
                  <a:pt x="1964" y="21109"/>
                </a:cubicBezTo>
                <a:cubicBezTo>
                  <a:pt x="1964" y="21380"/>
                  <a:pt x="2184" y="21600"/>
                  <a:pt x="2455" y="21600"/>
                </a:cubicBezTo>
                <a:cubicBezTo>
                  <a:pt x="2590" y="21600"/>
                  <a:pt x="2713" y="21545"/>
                  <a:pt x="2802" y="21456"/>
                </a:cubicBezTo>
                <a:cubicBezTo>
                  <a:pt x="2858" y="21400"/>
                  <a:pt x="2894" y="21327"/>
                  <a:pt x="2917" y="21248"/>
                </a:cubicBezTo>
                <a:lnTo>
                  <a:pt x="4044" y="19219"/>
                </a:lnTo>
                <a:cubicBezTo>
                  <a:pt x="5895" y="20706"/>
                  <a:pt x="8242" y="21600"/>
                  <a:pt x="10800" y="21600"/>
                </a:cubicBezTo>
                <a:cubicBezTo>
                  <a:pt x="13358" y="21600"/>
                  <a:pt x="15705" y="20706"/>
                  <a:pt x="17555" y="19219"/>
                </a:cubicBezTo>
                <a:lnTo>
                  <a:pt x="18683" y="21248"/>
                </a:lnTo>
                <a:cubicBezTo>
                  <a:pt x="18743" y="21450"/>
                  <a:pt x="18923" y="21600"/>
                  <a:pt x="19145" y="21600"/>
                </a:cubicBezTo>
                <a:cubicBezTo>
                  <a:pt x="19416" y="21600"/>
                  <a:pt x="19636" y="21380"/>
                  <a:pt x="19636" y="21109"/>
                </a:cubicBezTo>
                <a:cubicBezTo>
                  <a:pt x="19636" y="20974"/>
                  <a:pt x="19581" y="20851"/>
                  <a:pt x="19493" y="20762"/>
                </a:cubicBezTo>
                <a:cubicBezTo>
                  <a:pt x="19493" y="20762"/>
                  <a:pt x="18280" y="18579"/>
                  <a:pt x="18280" y="18579"/>
                </a:cubicBezTo>
                <a:close/>
                <a:moveTo>
                  <a:pt x="10800" y="16691"/>
                </a:moveTo>
                <a:cubicBezTo>
                  <a:pt x="7547" y="16691"/>
                  <a:pt x="4909" y="14053"/>
                  <a:pt x="4909" y="10800"/>
                </a:cubicBezTo>
                <a:cubicBezTo>
                  <a:pt x="4909" y="7547"/>
                  <a:pt x="7547" y="4909"/>
                  <a:pt x="10800" y="4909"/>
                </a:cubicBezTo>
                <a:cubicBezTo>
                  <a:pt x="14053" y="4909"/>
                  <a:pt x="16691" y="7547"/>
                  <a:pt x="16691" y="10800"/>
                </a:cubicBezTo>
                <a:cubicBezTo>
                  <a:pt x="16691" y="14053"/>
                  <a:pt x="14053" y="16691"/>
                  <a:pt x="10800" y="16691"/>
                </a:cubicBezTo>
                <a:moveTo>
                  <a:pt x="10800" y="3927"/>
                </a:moveTo>
                <a:cubicBezTo>
                  <a:pt x="7004" y="3927"/>
                  <a:pt x="3927" y="7004"/>
                  <a:pt x="3927" y="10800"/>
                </a:cubicBezTo>
                <a:cubicBezTo>
                  <a:pt x="3927" y="14596"/>
                  <a:pt x="7004" y="17673"/>
                  <a:pt x="10800" y="17673"/>
                </a:cubicBezTo>
                <a:cubicBezTo>
                  <a:pt x="14596" y="17673"/>
                  <a:pt x="17673" y="14596"/>
                  <a:pt x="17673" y="10800"/>
                </a:cubicBezTo>
                <a:cubicBezTo>
                  <a:pt x="17673" y="7004"/>
                  <a:pt x="14596" y="3927"/>
                  <a:pt x="10800" y="3927"/>
                </a:cubicBezTo>
                <a:moveTo>
                  <a:pt x="10800" y="12764"/>
                </a:moveTo>
                <a:cubicBezTo>
                  <a:pt x="9716" y="12764"/>
                  <a:pt x="8836" y="11884"/>
                  <a:pt x="8836" y="10800"/>
                </a:cubicBezTo>
                <a:cubicBezTo>
                  <a:pt x="8836" y="9716"/>
                  <a:pt x="9716" y="8836"/>
                  <a:pt x="10800" y="8836"/>
                </a:cubicBezTo>
                <a:cubicBezTo>
                  <a:pt x="11884" y="8836"/>
                  <a:pt x="12764" y="9716"/>
                  <a:pt x="12764" y="10800"/>
                </a:cubicBezTo>
                <a:cubicBezTo>
                  <a:pt x="12764" y="11884"/>
                  <a:pt x="11884" y="12764"/>
                  <a:pt x="10800" y="12764"/>
                </a:cubicBezTo>
                <a:moveTo>
                  <a:pt x="10800" y="7855"/>
                </a:moveTo>
                <a:cubicBezTo>
                  <a:pt x="9173" y="7855"/>
                  <a:pt x="7855" y="9173"/>
                  <a:pt x="7855" y="10800"/>
                </a:cubicBezTo>
                <a:cubicBezTo>
                  <a:pt x="7855" y="12427"/>
                  <a:pt x="9173" y="13745"/>
                  <a:pt x="10800" y="13745"/>
                </a:cubicBezTo>
                <a:cubicBezTo>
                  <a:pt x="12427" y="13745"/>
                  <a:pt x="13745" y="12427"/>
                  <a:pt x="13745" y="10800"/>
                </a:cubicBezTo>
                <a:cubicBezTo>
                  <a:pt x="13745" y="9173"/>
                  <a:pt x="12427" y="7855"/>
                  <a:pt x="10800" y="7855"/>
                </a:cubicBezTo>
              </a:path>
            </a:pathLst>
          </a:custGeom>
          <a:solidFill>
            <a:srgbClr val="000000"/>
          </a:solidFill>
          <a:ln w="12700">
            <a:miter lim="400000"/>
          </a:ln>
        </p:spPr>
        <p:txBody>
          <a:bodyPr lIns="22860" rIns="22860" anchor="ctr"/>
          <a:lstStyle/>
          <a:p>
            <a:pPr defTabSz="228531">
              <a:defRPr sz="2900">
                <a:solidFill>
                  <a:srgbClr val="FFFFFF"/>
                </a:solidFill>
                <a:effectLst>
                  <a:outerShdw blurRad="38100" dist="12700" dir="5400000" rotWithShape="0">
                    <a:srgbClr val="000000">
                      <a:alpha val="50000"/>
                    </a:srgbClr>
                  </a:outerShdw>
                </a:effectLst>
                <a:uFill>
                  <a:solidFill>
                    <a:srgbClr val="FFFFFF"/>
                  </a:solidFill>
                </a:uFill>
                <a:latin typeface="Gill Sans"/>
                <a:ea typeface="Gill Sans"/>
                <a:cs typeface="Gill Sans"/>
                <a:sym typeface="Gill Sans"/>
              </a:defRPr>
            </a:pPr>
            <a:endParaRPr sz="1450"/>
          </a:p>
        </p:txBody>
      </p:sp>
      <p:sp>
        <p:nvSpPr>
          <p:cNvPr id="106" name="形状"/>
          <p:cNvSpPr/>
          <p:nvPr/>
        </p:nvSpPr>
        <p:spPr>
          <a:xfrm>
            <a:off x="4693781" y="2993062"/>
            <a:ext cx="697825" cy="697825"/>
          </a:xfrm>
          <a:custGeom>
            <a:avLst/>
            <a:gdLst/>
            <a:ahLst/>
            <a:cxnLst>
              <a:cxn ang="0">
                <a:pos x="wd2" y="hd2"/>
              </a:cxn>
              <a:cxn ang="5400000">
                <a:pos x="wd2" y="hd2"/>
              </a:cxn>
              <a:cxn ang="10800000">
                <a:pos x="wd2" y="hd2"/>
              </a:cxn>
              <a:cxn ang="16200000">
                <a:pos x="wd2" y="hd2"/>
              </a:cxn>
            </a:cxnLst>
            <a:rect l="0" t="0" r="r" b="b"/>
            <a:pathLst>
              <a:path w="21600" h="21600" extrusionOk="0">
                <a:moveTo>
                  <a:pt x="17481" y="12956"/>
                </a:moveTo>
                <a:cubicBezTo>
                  <a:pt x="17070" y="12258"/>
                  <a:pt x="16576" y="11533"/>
                  <a:pt x="16011" y="10795"/>
                </a:cubicBezTo>
                <a:cubicBezTo>
                  <a:pt x="16573" y="10063"/>
                  <a:pt x="17072" y="9339"/>
                  <a:pt x="17481" y="8644"/>
                </a:cubicBezTo>
                <a:cubicBezTo>
                  <a:pt x="19410" y="9181"/>
                  <a:pt x="20618" y="9948"/>
                  <a:pt x="20618" y="10800"/>
                </a:cubicBezTo>
                <a:cubicBezTo>
                  <a:pt x="20618" y="11652"/>
                  <a:pt x="19410" y="12419"/>
                  <a:pt x="17481" y="12956"/>
                </a:cubicBezTo>
                <a:moveTo>
                  <a:pt x="17742" y="17743"/>
                </a:moveTo>
                <a:cubicBezTo>
                  <a:pt x="17140" y="18345"/>
                  <a:pt x="15740" y="18028"/>
                  <a:pt x="13996" y="17045"/>
                </a:cubicBezTo>
                <a:cubicBezTo>
                  <a:pt x="14198" y="16261"/>
                  <a:pt x="14365" y="15406"/>
                  <a:pt x="14487" y="14488"/>
                </a:cubicBezTo>
                <a:cubicBezTo>
                  <a:pt x="15405" y="14366"/>
                  <a:pt x="16261" y="14198"/>
                  <a:pt x="17044" y="13996"/>
                </a:cubicBezTo>
                <a:cubicBezTo>
                  <a:pt x="18028" y="15740"/>
                  <a:pt x="18345" y="17140"/>
                  <a:pt x="17742" y="17743"/>
                </a:cubicBezTo>
                <a:moveTo>
                  <a:pt x="15404" y="11561"/>
                </a:moveTo>
                <a:cubicBezTo>
                  <a:pt x="15837" y="12119"/>
                  <a:pt x="16219" y="12662"/>
                  <a:pt x="16554" y="13185"/>
                </a:cubicBezTo>
                <a:cubicBezTo>
                  <a:pt x="15950" y="13317"/>
                  <a:pt x="15295" y="13429"/>
                  <a:pt x="14597" y="13517"/>
                </a:cubicBezTo>
                <a:cubicBezTo>
                  <a:pt x="14631" y="13155"/>
                  <a:pt x="14655" y="12784"/>
                  <a:pt x="14677" y="12409"/>
                </a:cubicBezTo>
                <a:cubicBezTo>
                  <a:pt x="14930" y="12127"/>
                  <a:pt x="15170" y="11844"/>
                  <a:pt x="15404" y="11561"/>
                </a:cubicBezTo>
                <a:moveTo>
                  <a:pt x="15402" y="10032"/>
                </a:moveTo>
                <a:cubicBezTo>
                  <a:pt x="15170" y="9752"/>
                  <a:pt x="14928" y="9471"/>
                  <a:pt x="14677" y="9191"/>
                </a:cubicBezTo>
                <a:cubicBezTo>
                  <a:pt x="14655" y="8817"/>
                  <a:pt x="14631" y="8445"/>
                  <a:pt x="14597" y="8084"/>
                </a:cubicBezTo>
                <a:cubicBezTo>
                  <a:pt x="15295" y="8171"/>
                  <a:pt x="15950" y="8283"/>
                  <a:pt x="16554" y="8415"/>
                </a:cubicBezTo>
                <a:cubicBezTo>
                  <a:pt x="16221" y="8935"/>
                  <a:pt x="15832" y="9478"/>
                  <a:pt x="15402" y="10032"/>
                </a:cubicBezTo>
                <a:moveTo>
                  <a:pt x="17742" y="3857"/>
                </a:moveTo>
                <a:cubicBezTo>
                  <a:pt x="18345" y="4460"/>
                  <a:pt x="18028" y="5860"/>
                  <a:pt x="17044" y="7604"/>
                </a:cubicBezTo>
                <a:cubicBezTo>
                  <a:pt x="16261" y="7402"/>
                  <a:pt x="15405" y="7234"/>
                  <a:pt x="14487" y="7112"/>
                </a:cubicBezTo>
                <a:cubicBezTo>
                  <a:pt x="14365" y="6194"/>
                  <a:pt x="14198" y="5339"/>
                  <a:pt x="13996" y="4555"/>
                </a:cubicBezTo>
                <a:cubicBezTo>
                  <a:pt x="15740" y="3572"/>
                  <a:pt x="17140" y="3255"/>
                  <a:pt x="17742" y="3857"/>
                </a:cubicBezTo>
                <a:moveTo>
                  <a:pt x="13718" y="12012"/>
                </a:moveTo>
                <a:cubicBezTo>
                  <a:pt x="13448" y="12303"/>
                  <a:pt x="13172" y="12593"/>
                  <a:pt x="12882" y="12883"/>
                </a:cubicBezTo>
                <a:cubicBezTo>
                  <a:pt x="12593" y="13172"/>
                  <a:pt x="12303" y="13449"/>
                  <a:pt x="12012" y="13719"/>
                </a:cubicBezTo>
                <a:cubicBezTo>
                  <a:pt x="11614" y="13733"/>
                  <a:pt x="11212" y="13745"/>
                  <a:pt x="10800" y="13745"/>
                </a:cubicBezTo>
                <a:cubicBezTo>
                  <a:pt x="10387" y="13745"/>
                  <a:pt x="9985" y="13733"/>
                  <a:pt x="9587" y="13719"/>
                </a:cubicBezTo>
                <a:cubicBezTo>
                  <a:pt x="9297" y="13449"/>
                  <a:pt x="9006" y="13172"/>
                  <a:pt x="8717" y="12883"/>
                </a:cubicBezTo>
                <a:cubicBezTo>
                  <a:pt x="8428" y="12593"/>
                  <a:pt x="8152" y="12303"/>
                  <a:pt x="7881" y="12012"/>
                </a:cubicBezTo>
                <a:cubicBezTo>
                  <a:pt x="7866" y="11614"/>
                  <a:pt x="7855" y="11212"/>
                  <a:pt x="7855" y="10800"/>
                </a:cubicBezTo>
                <a:cubicBezTo>
                  <a:pt x="7855" y="10388"/>
                  <a:pt x="7866" y="9986"/>
                  <a:pt x="7881" y="9587"/>
                </a:cubicBezTo>
                <a:cubicBezTo>
                  <a:pt x="8152" y="9297"/>
                  <a:pt x="8428" y="9007"/>
                  <a:pt x="8717" y="8717"/>
                </a:cubicBezTo>
                <a:cubicBezTo>
                  <a:pt x="9006" y="8428"/>
                  <a:pt x="9297" y="8151"/>
                  <a:pt x="9587" y="7881"/>
                </a:cubicBezTo>
                <a:cubicBezTo>
                  <a:pt x="9985" y="7867"/>
                  <a:pt x="10387" y="7855"/>
                  <a:pt x="10800" y="7855"/>
                </a:cubicBezTo>
                <a:cubicBezTo>
                  <a:pt x="11212" y="7855"/>
                  <a:pt x="11614" y="7867"/>
                  <a:pt x="12012" y="7881"/>
                </a:cubicBezTo>
                <a:cubicBezTo>
                  <a:pt x="12303" y="8151"/>
                  <a:pt x="12593" y="8428"/>
                  <a:pt x="12882" y="8717"/>
                </a:cubicBezTo>
                <a:cubicBezTo>
                  <a:pt x="13172" y="9007"/>
                  <a:pt x="13448" y="9297"/>
                  <a:pt x="13718" y="9587"/>
                </a:cubicBezTo>
                <a:cubicBezTo>
                  <a:pt x="13733" y="9986"/>
                  <a:pt x="13745" y="10388"/>
                  <a:pt x="13745" y="10800"/>
                </a:cubicBezTo>
                <a:cubicBezTo>
                  <a:pt x="13745" y="11212"/>
                  <a:pt x="13733" y="11614"/>
                  <a:pt x="13718" y="12012"/>
                </a:cubicBezTo>
                <a:moveTo>
                  <a:pt x="13185" y="16555"/>
                </a:moveTo>
                <a:cubicBezTo>
                  <a:pt x="12662" y="16219"/>
                  <a:pt x="12120" y="15837"/>
                  <a:pt x="11561" y="15404"/>
                </a:cubicBezTo>
                <a:cubicBezTo>
                  <a:pt x="11844" y="15170"/>
                  <a:pt x="12127" y="14931"/>
                  <a:pt x="12409" y="14677"/>
                </a:cubicBezTo>
                <a:cubicBezTo>
                  <a:pt x="12783" y="14655"/>
                  <a:pt x="13155" y="14631"/>
                  <a:pt x="13517" y="14597"/>
                </a:cubicBezTo>
                <a:cubicBezTo>
                  <a:pt x="13429" y="15295"/>
                  <a:pt x="13316" y="15950"/>
                  <a:pt x="13185" y="16555"/>
                </a:cubicBezTo>
                <a:moveTo>
                  <a:pt x="10800" y="20618"/>
                </a:moveTo>
                <a:cubicBezTo>
                  <a:pt x="9948" y="20618"/>
                  <a:pt x="9181" y="19410"/>
                  <a:pt x="8643" y="17481"/>
                </a:cubicBezTo>
                <a:cubicBezTo>
                  <a:pt x="9339" y="17072"/>
                  <a:pt x="10062" y="16573"/>
                  <a:pt x="10795" y="16011"/>
                </a:cubicBezTo>
                <a:cubicBezTo>
                  <a:pt x="11532" y="16576"/>
                  <a:pt x="12258" y="17070"/>
                  <a:pt x="12957" y="17481"/>
                </a:cubicBezTo>
                <a:cubicBezTo>
                  <a:pt x="12419" y="19410"/>
                  <a:pt x="11652" y="20618"/>
                  <a:pt x="10800" y="20618"/>
                </a:cubicBezTo>
                <a:moveTo>
                  <a:pt x="8083" y="14597"/>
                </a:moveTo>
                <a:cubicBezTo>
                  <a:pt x="8445" y="14631"/>
                  <a:pt x="8816" y="14655"/>
                  <a:pt x="9190" y="14677"/>
                </a:cubicBezTo>
                <a:cubicBezTo>
                  <a:pt x="9471" y="14929"/>
                  <a:pt x="9751" y="15170"/>
                  <a:pt x="10032" y="15403"/>
                </a:cubicBezTo>
                <a:cubicBezTo>
                  <a:pt x="9478" y="15832"/>
                  <a:pt x="8935" y="16221"/>
                  <a:pt x="8415" y="16555"/>
                </a:cubicBezTo>
                <a:cubicBezTo>
                  <a:pt x="8283" y="15950"/>
                  <a:pt x="8171" y="15295"/>
                  <a:pt x="8083" y="14597"/>
                </a:cubicBezTo>
                <a:moveTo>
                  <a:pt x="8415" y="5045"/>
                </a:moveTo>
                <a:cubicBezTo>
                  <a:pt x="8938" y="5381"/>
                  <a:pt x="9480" y="5762"/>
                  <a:pt x="10038" y="6196"/>
                </a:cubicBezTo>
                <a:cubicBezTo>
                  <a:pt x="9756" y="6430"/>
                  <a:pt x="9473" y="6670"/>
                  <a:pt x="9190" y="6924"/>
                </a:cubicBezTo>
                <a:cubicBezTo>
                  <a:pt x="8816" y="6945"/>
                  <a:pt x="8445" y="6969"/>
                  <a:pt x="8083" y="7003"/>
                </a:cubicBezTo>
                <a:cubicBezTo>
                  <a:pt x="8171" y="6305"/>
                  <a:pt x="8283" y="5650"/>
                  <a:pt x="8415" y="5045"/>
                </a:cubicBezTo>
                <a:moveTo>
                  <a:pt x="10800" y="982"/>
                </a:moveTo>
                <a:cubicBezTo>
                  <a:pt x="11652" y="982"/>
                  <a:pt x="12419" y="2191"/>
                  <a:pt x="12957" y="4119"/>
                </a:cubicBezTo>
                <a:cubicBezTo>
                  <a:pt x="12261" y="4528"/>
                  <a:pt x="11537" y="5027"/>
                  <a:pt x="10804" y="5589"/>
                </a:cubicBezTo>
                <a:cubicBezTo>
                  <a:pt x="10067" y="5024"/>
                  <a:pt x="9341" y="4530"/>
                  <a:pt x="8643" y="4119"/>
                </a:cubicBezTo>
                <a:cubicBezTo>
                  <a:pt x="9181" y="2191"/>
                  <a:pt x="9948" y="982"/>
                  <a:pt x="10800" y="982"/>
                </a:cubicBezTo>
                <a:moveTo>
                  <a:pt x="13517" y="7003"/>
                </a:moveTo>
                <a:cubicBezTo>
                  <a:pt x="13155" y="6969"/>
                  <a:pt x="12783" y="6945"/>
                  <a:pt x="12409" y="6924"/>
                </a:cubicBezTo>
                <a:cubicBezTo>
                  <a:pt x="12129" y="6671"/>
                  <a:pt x="11848" y="6430"/>
                  <a:pt x="11568" y="6198"/>
                </a:cubicBezTo>
                <a:cubicBezTo>
                  <a:pt x="12122" y="5768"/>
                  <a:pt x="12665" y="5379"/>
                  <a:pt x="13185" y="5045"/>
                </a:cubicBezTo>
                <a:cubicBezTo>
                  <a:pt x="13316" y="5650"/>
                  <a:pt x="13429" y="6305"/>
                  <a:pt x="13517" y="7003"/>
                </a:cubicBezTo>
                <a:moveTo>
                  <a:pt x="7112" y="7112"/>
                </a:moveTo>
                <a:cubicBezTo>
                  <a:pt x="6194" y="7234"/>
                  <a:pt x="5339" y="7402"/>
                  <a:pt x="4555" y="7604"/>
                </a:cubicBezTo>
                <a:cubicBezTo>
                  <a:pt x="3572" y="5860"/>
                  <a:pt x="3255" y="4460"/>
                  <a:pt x="3858" y="3857"/>
                </a:cubicBezTo>
                <a:cubicBezTo>
                  <a:pt x="4460" y="3255"/>
                  <a:pt x="5860" y="3572"/>
                  <a:pt x="7604" y="4555"/>
                </a:cubicBezTo>
                <a:cubicBezTo>
                  <a:pt x="7402" y="5339"/>
                  <a:pt x="7234" y="6194"/>
                  <a:pt x="7112" y="7112"/>
                </a:cubicBezTo>
                <a:moveTo>
                  <a:pt x="3858" y="17743"/>
                </a:moveTo>
                <a:cubicBezTo>
                  <a:pt x="3255" y="17140"/>
                  <a:pt x="3572" y="15740"/>
                  <a:pt x="4555" y="13996"/>
                </a:cubicBezTo>
                <a:cubicBezTo>
                  <a:pt x="5339" y="14198"/>
                  <a:pt x="6194" y="14366"/>
                  <a:pt x="7112" y="14488"/>
                </a:cubicBezTo>
                <a:cubicBezTo>
                  <a:pt x="7234" y="15406"/>
                  <a:pt x="7402" y="16261"/>
                  <a:pt x="7604" y="17045"/>
                </a:cubicBezTo>
                <a:cubicBezTo>
                  <a:pt x="5860" y="18028"/>
                  <a:pt x="4460" y="18345"/>
                  <a:pt x="3858" y="17743"/>
                </a:cubicBezTo>
                <a:moveTo>
                  <a:pt x="7003" y="13517"/>
                </a:moveTo>
                <a:cubicBezTo>
                  <a:pt x="6305" y="13429"/>
                  <a:pt x="5650" y="13317"/>
                  <a:pt x="5045" y="13185"/>
                </a:cubicBezTo>
                <a:cubicBezTo>
                  <a:pt x="5379" y="12665"/>
                  <a:pt x="5768" y="12122"/>
                  <a:pt x="6197" y="11568"/>
                </a:cubicBezTo>
                <a:cubicBezTo>
                  <a:pt x="6429" y="11848"/>
                  <a:pt x="6671" y="12129"/>
                  <a:pt x="6923" y="12409"/>
                </a:cubicBezTo>
                <a:cubicBezTo>
                  <a:pt x="6944" y="12784"/>
                  <a:pt x="6968" y="13155"/>
                  <a:pt x="7003" y="13517"/>
                </a:cubicBezTo>
                <a:moveTo>
                  <a:pt x="6923" y="9191"/>
                </a:moveTo>
                <a:cubicBezTo>
                  <a:pt x="6669" y="9473"/>
                  <a:pt x="6429" y="9756"/>
                  <a:pt x="6196" y="10039"/>
                </a:cubicBezTo>
                <a:cubicBezTo>
                  <a:pt x="5763" y="9481"/>
                  <a:pt x="5381" y="8938"/>
                  <a:pt x="5045" y="8415"/>
                </a:cubicBezTo>
                <a:cubicBezTo>
                  <a:pt x="5650" y="8283"/>
                  <a:pt x="6305" y="8171"/>
                  <a:pt x="7003" y="8084"/>
                </a:cubicBezTo>
                <a:cubicBezTo>
                  <a:pt x="6968" y="8445"/>
                  <a:pt x="6944" y="8816"/>
                  <a:pt x="6923" y="9191"/>
                </a:cubicBezTo>
                <a:moveTo>
                  <a:pt x="982" y="10800"/>
                </a:moveTo>
                <a:cubicBezTo>
                  <a:pt x="982" y="9948"/>
                  <a:pt x="2190" y="9181"/>
                  <a:pt x="4119" y="8644"/>
                </a:cubicBezTo>
                <a:cubicBezTo>
                  <a:pt x="4530" y="9342"/>
                  <a:pt x="5023" y="10067"/>
                  <a:pt x="5588" y="10805"/>
                </a:cubicBezTo>
                <a:cubicBezTo>
                  <a:pt x="5027" y="11537"/>
                  <a:pt x="4528" y="12262"/>
                  <a:pt x="4119" y="12956"/>
                </a:cubicBezTo>
                <a:cubicBezTo>
                  <a:pt x="2190" y="12419"/>
                  <a:pt x="982" y="11652"/>
                  <a:pt x="982" y="10800"/>
                </a:cubicBezTo>
                <a:moveTo>
                  <a:pt x="21600" y="10800"/>
                </a:moveTo>
                <a:cubicBezTo>
                  <a:pt x="21600" y="9624"/>
                  <a:pt x="20173" y="8571"/>
                  <a:pt x="17918" y="7853"/>
                </a:cubicBezTo>
                <a:cubicBezTo>
                  <a:pt x="19002" y="5750"/>
                  <a:pt x="19269" y="3995"/>
                  <a:pt x="18437" y="3163"/>
                </a:cubicBezTo>
                <a:cubicBezTo>
                  <a:pt x="17605" y="2332"/>
                  <a:pt x="15850" y="2598"/>
                  <a:pt x="13748" y="3682"/>
                </a:cubicBezTo>
                <a:cubicBezTo>
                  <a:pt x="13029" y="1427"/>
                  <a:pt x="11976" y="0"/>
                  <a:pt x="10800" y="0"/>
                </a:cubicBezTo>
                <a:cubicBezTo>
                  <a:pt x="9623" y="0"/>
                  <a:pt x="8571" y="1427"/>
                  <a:pt x="7852" y="3682"/>
                </a:cubicBezTo>
                <a:cubicBezTo>
                  <a:pt x="5750" y="2598"/>
                  <a:pt x="3995" y="2332"/>
                  <a:pt x="3163" y="3163"/>
                </a:cubicBezTo>
                <a:cubicBezTo>
                  <a:pt x="2331" y="3995"/>
                  <a:pt x="2598" y="5750"/>
                  <a:pt x="3682" y="7853"/>
                </a:cubicBezTo>
                <a:cubicBezTo>
                  <a:pt x="1426" y="8571"/>
                  <a:pt x="0" y="9624"/>
                  <a:pt x="0" y="10800"/>
                </a:cubicBezTo>
                <a:cubicBezTo>
                  <a:pt x="0" y="11976"/>
                  <a:pt x="1426" y="13029"/>
                  <a:pt x="3682" y="13748"/>
                </a:cubicBezTo>
                <a:cubicBezTo>
                  <a:pt x="2598" y="15851"/>
                  <a:pt x="2331" y="17605"/>
                  <a:pt x="3163" y="18437"/>
                </a:cubicBezTo>
                <a:cubicBezTo>
                  <a:pt x="3995" y="19268"/>
                  <a:pt x="5750" y="19002"/>
                  <a:pt x="7852" y="17918"/>
                </a:cubicBezTo>
                <a:cubicBezTo>
                  <a:pt x="8571" y="20173"/>
                  <a:pt x="9623" y="21600"/>
                  <a:pt x="10800" y="21600"/>
                </a:cubicBezTo>
                <a:cubicBezTo>
                  <a:pt x="11976" y="21600"/>
                  <a:pt x="13029" y="20173"/>
                  <a:pt x="13748" y="17918"/>
                </a:cubicBezTo>
                <a:cubicBezTo>
                  <a:pt x="15850" y="19002"/>
                  <a:pt x="17605" y="19268"/>
                  <a:pt x="18437" y="18437"/>
                </a:cubicBezTo>
                <a:cubicBezTo>
                  <a:pt x="19269" y="17605"/>
                  <a:pt x="19002" y="15851"/>
                  <a:pt x="17918" y="13748"/>
                </a:cubicBezTo>
                <a:cubicBezTo>
                  <a:pt x="20173" y="13029"/>
                  <a:pt x="21600" y="11976"/>
                  <a:pt x="21600" y="10800"/>
                </a:cubicBezTo>
                <a:moveTo>
                  <a:pt x="10800" y="9818"/>
                </a:moveTo>
                <a:cubicBezTo>
                  <a:pt x="10258" y="9818"/>
                  <a:pt x="9818" y="10258"/>
                  <a:pt x="9818" y="10800"/>
                </a:cubicBezTo>
                <a:cubicBezTo>
                  <a:pt x="9818" y="11342"/>
                  <a:pt x="10258" y="11782"/>
                  <a:pt x="10800" y="11782"/>
                </a:cubicBezTo>
                <a:cubicBezTo>
                  <a:pt x="11342" y="11782"/>
                  <a:pt x="11782" y="11342"/>
                  <a:pt x="11782" y="10800"/>
                </a:cubicBezTo>
                <a:cubicBezTo>
                  <a:pt x="11782" y="10258"/>
                  <a:pt x="11342" y="9818"/>
                  <a:pt x="10800" y="9818"/>
                </a:cubicBezTo>
              </a:path>
            </a:pathLst>
          </a:custGeom>
          <a:solidFill>
            <a:srgbClr val="000000"/>
          </a:solidFill>
          <a:ln w="12700">
            <a:miter lim="400000"/>
          </a:ln>
        </p:spPr>
        <p:txBody>
          <a:bodyPr lIns="22860" rIns="22860" anchor="ctr"/>
          <a:lstStyle/>
          <a:p>
            <a:pPr defTabSz="228531">
              <a:defRPr sz="2900">
                <a:solidFill>
                  <a:srgbClr val="FFFFFF"/>
                </a:solidFill>
                <a:effectLst>
                  <a:outerShdw blurRad="38100" dist="12700" dir="5400000" rotWithShape="0">
                    <a:srgbClr val="000000">
                      <a:alpha val="50000"/>
                    </a:srgbClr>
                  </a:outerShdw>
                </a:effectLst>
                <a:uFill>
                  <a:solidFill>
                    <a:srgbClr val="FFFFFF"/>
                  </a:solidFill>
                </a:uFill>
                <a:latin typeface="Gill Sans"/>
                <a:ea typeface="Gill Sans"/>
                <a:cs typeface="Gill Sans"/>
                <a:sym typeface="Gill Sans"/>
              </a:defRPr>
            </a:pPr>
            <a:endParaRPr sz="1450"/>
          </a:p>
        </p:txBody>
      </p:sp>
      <p:sp>
        <p:nvSpPr>
          <p:cNvPr id="21" name="线条">
            <a:extLst>
              <a:ext uri="{FF2B5EF4-FFF2-40B4-BE49-F238E27FC236}">
                <a16:creationId xmlns:a16="http://schemas.microsoft.com/office/drawing/2014/main" id="{EEE46690-A27D-F445-A0EB-85AD4F83CBD5}"/>
              </a:ext>
            </a:extLst>
          </p:cNvPr>
          <p:cNvSpPr/>
          <p:nvPr/>
        </p:nvSpPr>
        <p:spPr>
          <a:xfrm flipV="1">
            <a:off x="6086607" y="4021735"/>
            <a:ext cx="2906359" cy="8247"/>
          </a:xfrm>
          <a:prstGeom prst="line">
            <a:avLst/>
          </a:prstGeom>
          <a:ln w="38100">
            <a:solidFill>
              <a:srgbClr val="7F7F7F"/>
            </a:solidFill>
          </a:ln>
        </p:spPr>
        <p:txBody>
          <a:bodyPr lIns="22860" rIns="22860"/>
          <a:lstStyle/>
          <a:p>
            <a:pPr defTabSz="228600">
              <a:defRPr sz="1200">
                <a:solidFill>
                  <a:srgbClr val="000000"/>
                </a:solidFill>
                <a:uFillTx/>
                <a:latin typeface="+mj-lt"/>
                <a:ea typeface="+mj-ea"/>
                <a:cs typeface="+mj-cs"/>
                <a:sym typeface="Helvetica"/>
              </a:defRPr>
            </a:pPr>
            <a:endParaRPr sz="600" dirty="0"/>
          </a:p>
        </p:txBody>
      </p:sp>
      <p:sp>
        <p:nvSpPr>
          <p:cNvPr id="22" name="线条">
            <a:extLst>
              <a:ext uri="{FF2B5EF4-FFF2-40B4-BE49-F238E27FC236}">
                <a16:creationId xmlns:a16="http://schemas.microsoft.com/office/drawing/2014/main" id="{C237D24B-6B0E-0743-9DC1-02E3937860E3}"/>
              </a:ext>
            </a:extLst>
          </p:cNvPr>
          <p:cNvSpPr/>
          <p:nvPr/>
        </p:nvSpPr>
        <p:spPr>
          <a:xfrm flipV="1">
            <a:off x="8992966" y="4009364"/>
            <a:ext cx="2906359" cy="8247"/>
          </a:xfrm>
          <a:prstGeom prst="line">
            <a:avLst/>
          </a:prstGeom>
          <a:ln w="38100">
            <a:solidFill>
              <a:srgbClr val="7F7F7F"/>
            </a:solidFill>
          </a:ln>
        </p:spPr>
        <p:txBody>
          <a:bodyPr lIns="22860" rIns="22860"/>
          <a:lstStyle/>
          <a:p>
            <a:pPr defTabSz="228600">
              <a:defRPr sz="1200">
                <a:solidFill>
                  <a:srgbClr val="000000"/>
                </a:solidFill>
                <a:uFillTx/>
                <a:latin typeface="+mj-lt"/>
                <a:ea typeface="+mj-ea"/>
                <a:cs typeface="+mj-cs"/>
                <a:sym typeface="Helvetica"/>
              </a:defRPr>
            </a:pPr>
            <a:endParaRPr sz="600" dirty="0"/>
          </a:p>
        </p:txBody>
      </p:sp>
    </p:spTree>
    <p:extLst>
      <p:ext uri="{BB962C8B-B14F-4D97-AF65-F5344CB8AC3E}">
        <p14:creationId xmlns:p14="http://schemas.microsoft.com/office/powerpoint/2010/main" val="190686134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8" fill="hold" grpId="0" nodeType="clickEffect">
                                  <p:stCondLst>
                                    <p:cond delay="0"/>
                                  </p:stCondLst>
                                  <p:childTnLst>
                                    <p:set>
                                      <p:cBhvr>
                                        <p:cTn id="6" dur="1" fill="hold">
                                          <p:stCondLst>
                                            <p:cond delay="0"/>
                                          </p:stCondLst>
                                        </p:cTn>
                                        <p:tgtEl>
                                          <p:spTgt spid="90"/>
                                        </p:tgtEl>
                                        <p:attrNameLst>
                                          <p:attrName>style.visibility</p:attrName>
                                        </p:attrNameLst>
                                      </p:cBhvr>
                                      <p:to>
                                        <p:strVal val="visible"/>
                                      </p:to>
                                    </p:set>
                                    <p:anim calcmode="lin" valueType="num">
                                      <p:cBhvr>
                                        <p:cTn id="7" dur="500" fill="hold"/>
                                        <p:tgtEl>
                                          <p:spTgt spid="90"/>
                                        </p:tgtEl>
                                        <p:attrNameLst>
                                          <p:attrName>ppt_x</p:attrName>
                                        </p:attrNameLst>
                                      </p:cBhvr>
                                      <p:tavLst>
                                        <p:tav tm="0">
                                          <p:val>
                                            <p:strVal val="#ppt_x-#ppt_w/2"/>
                                          </p:val>
                                        </p:tav>
                                        <p:tav tm="100000">
                                          <p:val>
                                            <p:strVal val="#ppt_x"/>
                                          </p:val>
                                        </p:tav>
                                      </p:tavLst>
                                    </p:anim>
                                    <p:anim calcmode="lin" valueType="num">
                                      <p:cBhvr>
                                        <p:cTn id="8" dur="500" fill="hold"/>
                                        <p:tgtEl>
                                          <p:spTgt spid="90"/>
                                        </p:tgtEl>
                                        <p:attrNameLst>
                                          <p:attrName>ppt_y</p:attrName>
                                        </p:attrNameLst>
                                      </p:cBhvr>
                                      <p:tavLst>
                                        <p:tav tm="0">
                                          <p:val>
                                            <p:strVal val="#ppt_y"/>
                                          </p:val>
                                        </p:tav>
                                        <p:tav tm="100000">
                                          <p:val>
                                            <p:strVal val="#ppt_y"/>
                                          </p:val>
                                        </p:tav>
                                      </p:tavLst>
                                    </p:anim>
                                    <p:anim calcmode="lin" valueType="num">
                                      <p:cBhvr>
                                        <p:cTn id="9" dur="500" fill="hold"/>
                                        <p:tgtEl>
                                          <p:spTgt spid="90"/>
                                        </p:tgtEl>
                                        <p:attrNameLst>
                                          <p:attrName>ppt_w</p:attrName>
                                        </p:attrNameLst>
                                      </p:cBhvr>
                                      <p:tavLst>
                                        <p:tav tm="0">
                                          <p:val>
                                            <p:fltVal val="0"/>
                                          </p:val>
                                        </p:tav>
                                        <p:tav tm="100000">
                                          <p:val>
                                            <p:strVal val="#ppt_w"/>
                                          </p:val>
                                        </p:tav>
                                      </p:tavLst>
                                    </p:anim>
                                    <p:anim calcmode="lin" valueType="num">
                                      <p:cBhvr>
                                        <p:cTn id="10" dur="500" fill="hold"/>
                                        <p:tgtEl>
                                          <p:spTgt spid="90"/>
                                        </p:tgtEl>
                                        <p:attrNameLst>
                                          <p:attrName>ppt_h</p:attrName>
                                        </p:attrNameLst>
                                      </p:cBhvr>
                                      <p:tavLst>
                                        <p:tav tm="0">
                                          <p:val>
                                            <p:strVal val="#ppt_h"/>
                                          </p:val>
                                        </p:tav>
                                        <p:tav tm="100000">
                                          <p:val>
                                            <p:strVal val="#ppt_h"/>
                                          </p:val>
                                        </p:tav>
                                      </p:tavLst>
                                    </p:anim>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91"/>
                                        </p:tgtEl>
                                        <p:attrNameLst>
                                          <p:attrName>style.visibility</p:attrName>
                                        </p:attrNameLst>
                                      </p:cBhvr>
                                      <p:to>
                                        <p:strVal val="visible"/>
                                      </p:to>
                                    </p:set>
                                    <p:anim calcmode="lin" valueType="num">
                                      <p:cBhvr>
                                        <p:cTn id="15" dur="500" fill="hold"/>
                                        <p:tgtEl>
                                          <p:spTgt spid="91"/>
                                        </p:tgtEl>
                                        <p:attrNameLst>
                                          <p:attrName>ppt_w</p:attrName>
                                        </p:attrNameLst>
                                      </p:cBhvr>
                                      <p:tavLst>
                                        <p:tav tm="0">
                                          <p:val>
                                            <p:fltVal val="0"/>
                                          </p:val>
                                        </p:tav>
                                        <p:tav tm="100000">
                                          <p:val>
                                            <p:strVal val="#ppt_w"/>
                                          </p:val>
                                        </p:tav>
                                      </p:tavLst>
                                    </p:anim>
                                    <p:anim calcmode="lin" valueType="num">
                                      <p:cBhvr>
                                        <p:cTn id="16" dur="500" fill="hold"/>
                                        <p:tgtEl>
                                          <p:spTgt spid="91"/>
                                        </p:tgtEl>
                                        <p:attrNameLst>
                                          <p:attrName>ppt_h</p:attrName>
                                        </p:attrNameLst>
                                      </p:cBhvr>
                                      <p:tavLst>
                                        <p:tav tm="0">
                                          <p:val>
                                            <p:fltVal val="0"/>
                                          </p:val>
                                        </p:tav>
                                        <p:tav tm="100000">
                                          <p:val>
                                            <p:strVal val="#ppt_h"/>
                                          </p:val>
                                        </p:tav>
                                      </p:tavLst>
                                    </p:anim>
                                    <p:animEffect transition="in" filter="fade">
                                      <p:cBhvr>
                                        <p:cTn id="17" dur="500"/>
                                        <p:tgtEl>
                                          <p:spTgt spid="91"/>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06"/>
                                        </p:tgtEl>
                                        <p:attrNameLst>
                                          <p:attrName>style.visibility</p:attrName>
                                        </p:attrNameLst>
                                      </p:cBhvr>
                                      <p:to>
                                        <p:strVal val="visible"/>
                                      </p:to>
                                    </p:set>
                                    <p:anim calcmode="lin" valueType="num">
                                      <p:cBhvr>
                                        <p:cTn id="20" dur="500" fill="hold"/>
                                        <p:tgtEl>
                                          <p:spTgt spid="106"/>
                                        </p:tgtEl>
                                        <p:attrNameLst>
                                          <p:attrName>ppt_w</p:attrName>
                                        </p:attrNameLst>
                                      </p:cBhvr>
                                      <p:tavLst>
                                        <p:tav tm="0">
                                          <p:val>
                                            <p:fltVal val="0"/>
                                          </p:val>
                                        </p:tav>
                                        <p:tav tm="100000">
                                          <p:val>
                                            <p:strVal val="#ppt_w"/>
                                          </p:val>
                                        </p:tav>
                                      </p:tavLst>
                                    </p:anim>
                                    <p:anim calcmode="lin" valueType="num">
                                      <p:cBhvr>
                                        <p:cTn id="21" dur="500" fill="hold"/>
                                        <p:tgtEl>
                                          <p:spTgt spid="106"/>
                                        </p:tgtEl>
                                        <p:attrNameLst>
                                          <p:attrName>ppt_h</p:attrName>
                                        </p:attrNameLst>
                                      </p:cBhvr>
                                      <p:tavLst>
                                        <p:tav tm="0">
                                          <p:val>
                                            <p:fltVal val="0"/>
                                          </p:val>
                                        </p:tav>
                                        <p:tav tm="100000">
                                          <p:val>
                                            <p:strVal val="#ppt_h"/>
                                          </p:val>
                                        </p:tav>
                                      </p:tavLst>
                                    </p:anim>
                                    <p:animEffect transition="in" filter="fade">
                                      <p:cBhvr>
                                        <p:cTn id="22" dur="500"/>
                                        <p:tgtEl>
                                          <p:spTgt spid="106"/>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7" presetClass="entr" presetSubtype="8"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p:cTn id="31" dur="500" fill="hold"/>
                                        <p:tgtEl>
                                          <p:spTgt spid="21"/>
                                        </p:tgtEl>
                                        <p:attrNameLst>
                                          <p:attrName>ppt_x</p:attrName>
                                        </p:attrNameLst>
                                      </p:cBhvr>
                                      <p:tavLst>
                                        <p:tav tm="0">
                                          <p:val>
                                            <p:strVal val="#ppt_x-#ppt_w/2"/>
                                          </p:val>
                                        </p:tav>
                                        <p:tav tm="100000">
                                          <p:val>
                                            <p:strVal val="#ppt_x"/>
                                          </p:val>
                                        </p:tav>
                                      </p:tavLst>
                                    </p:anim>
                                    <p:anim calcmode="lin" valueType="num">
                                      <p:cBhvr>
                                        <p:cTn id="32" dur="500" fill="hold"/>
                                        <p:tgtEl>
                                          <p:spTgt spid="21"/>
                                        </p:tgtEl>
                                        <p:attrNameLst>
                                          <p:attrName>ppt_y</p:attrName>
                                        </p:attrNameLst>
                                      </p:cBhvr>
                                      <p:tavLst>
                                        <p:tav tm="0">
                                          <p:val>
                                            <p:strVal val="#ppt_y"/>
                                          </p:val>
                                        </p:tav>
                                        <p:tav tm="100000">
                                          <p:val>
                                            <p:strVal val="#ppt_y"/>
                                          </p:val>
                                        </p:tav>
                                      </p:tavLst>
                                    </p:anim>
                                    <p:anim calcmode="lin" valueType="num">
                                      <p:cBhvr>
                                        <p:cTn id="33" dur="500" fill="hold"/>
                                        <p:tgtEl>
                                          <p:spTgt spid="21"/>
                                        </p:tgtEl>
                                        <p:attrNameLst>
                                          <p:attrName>ppt_w</p:attrName>
                                        </p:attrNameLst>
                                      </p:cBhvr>
                                      <p:tavLst>
                                        <p:tav tm="0">
                                          <p:val>
                                            <p:fltVal val="0"/>
                                          </p:val>
                                        </p:tav>
                                        <p:tav tm="100000">
                                          <p:val>
                                            <p:strVal val="#ppt_w"/>
                                          </p:val>
                                        </p:tav>
                                      </p:tavLst>
                                    </p:anim>
                                    <p:anim calcmode="lin" valueType="num">
                                      <p:cBhvr>
                                        <p:cTn id="34" dur="500" fill="hold"/>
                                        <p:tgtEl>
                                          <p:spTgt spid="21"/>
                                        </p:tgtEl>
                                        <p:attrNameLst>
                                          <p:attrName>ppt_h</p:attrName>
                                        </p:attrNameLst>
                                      </p:cBhvr>
                                      <p:tavLst>
                                        <p:tav tm="0">
                                          <p:val>
                                            <p:strVal val="#ppt_h"/>
                                          </p:val>
                                        </p:tav>
                                        <p:tav tm="100000">
                                          <p:val>
                                            <p:strVal val="#ppt_h"/>
                                          </p:val>
                                        </p:tav>
                                      </p:tavLst>
                                    </p:anim>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grpId="0" nodeType="clickEffect">
                                  <p:stCondLst>
                                    <p:cond delay="0"/>
                                  </p:stCondLst>
                                  <p:childTnLst>
                                    <p:set>
                                      <p:cBhvr>
                                        <p:cTn id="38" dur="1" fill="hold">
                                          <p:stCondLst>
                                            <p:cond delay="0"/>
                                          </p:stCondLst>
                                        </p:cTn>
                                        <p:tgtEl>
                                          <p:spTgt spid="92"/>
                                        </p:tgtEl>
                                        <p:attrNameLst>
                                          <p:attrName>style.visibility</p:attrName>
                                        </p:attrNameLst>
                                      </p:cBhvr>
                                      <p:to>
                                        <p:strVal val="visible"/>
                                      </p:to>
                                    </p:set>
                                    <p:anim calcmode="lin" valueType="num">
                                      <p:cBhvr>
                                        <p:cTn id="39" dur="500" fill="hold"/>
                                        <p:tgtEl>
                                          <p:spTgt spid="92"/>
                                        </p:tgtEl>
                                        <p:attrNameLst>
                                          <p:attrName>ppt_w</p:attrName>
                                        </p:attrNameLst>
                                      </p:cBhvr>
                                      <p:tavLst>
                                        <p:tav tm="0">
                                          <p:val>
                                            <p:fltVal val="0"/>
                                          </p:val>
                                        </p:tav>
                                        <p:tav tm="100000">
                                          <p:val>
                                            <p:strVal val="#ppt_w"/>
                                          </p:val>
                                        </p:tav>
                                      </p:tavLst>
                                    </p:anim>
                                    <p:anim calcmode="lin" valueType="num">
                                      <p:cBhvr>
                                        <p:cTn id="40" dur="500" fill="hold"/>
                                        <p:tgtEl>
                                          <p:spTgt spid="92"/>
                                        </p:tgtEl>
                                        <p:attrNameLst>
                                          <p:attrName>ppt_h</p:attrName>
                                        </p:attrNameLst>
                                      </p:cBhvr>
                                      <p:tavLst>
                                        <p:tav tm="0">
                                          <p:val>
                                            <p:fltVal val="0"/>
                                          </p:val>
                                        </p:tav>
                                        <p:tav tm="100000">
                                          <p:val>
                                            <p:strVal val="#ppt_h"/>
                                          </p:val>
                                        </p:tav>
                                      </p:tavLst>
                                    </p:anim>
                                    <p:animEffect transition="in" filter="fade">
                                      <p:cBhvr>
                                        <p:cTn id="41" dur="500"/>
                                        <p:tgtEl>
                                          <p:spTgt spid="92"/>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105"/>
                                        </p:tgtEl>
                                        <p:attrNameLst>
                                          <p:attrName>style.visibility</p:attrName>
                                        </p:attrNameLst>
                                      </p:cBhvr>
                                      <p:to>
                                        <p:strVal val="visible"/>
                                      </p:to>
                                    </p:set>
                                    <p:anim calcmode="lin" valueType="num">
                                      <p:cBhvr>
                                        <p:cTn id="44" dur="500" fill="hold"/>
                                        <p:tgtEl>
                                          <p:spTgt spid="105"/>
                                        </p:tgtEl>
                                        <p:attrNameLst>
                                          <p:attrName>ppt_w</p:attrName>
                                        </p:attrNameLst>
                                      </p:cBhvr>
                                      <p:tavLst>
                                        <p:tav tm="0">
                                          <p:val>
                                            <p:fltVal val="0"/>
                                          </p:val>
                                        </p:tav>
                                        <p:tav tm="100000">
                                          <p:val>
                                            <p:strVal val="#ppt_w"/>
                                          </p:val>
                                        </p:tav>
                                      </p:tavLst>
                                    </p:anim>
                                    <p:anim calcmode="lin" valueType="num">
                                      <p:cBhvr>
                                        <p:cTn id="45" dur="500" fill="hold"/>
                                        <p:tgtEl>
                                          <p:spTgt spid="105"/>
                                        </p:tgtEl>
                                        <p:attrNameLst>
                                          <p:attrName>ppt_h</p:attrName>
                                        </p:attrNameLst>
                                      </p:cBhvr>
                                      <p:tavLst>
                                        <p:tav tm="0">
                                          <p:val>
                                            <p:fltVal val="0"/>
                                          </p:val>
                                        </p:tav>
                                        <p:tav tm="100000">
                                          <p:val>
                                            <p:strVal val="#ppt_h"/>
                                          </p:val>
                                        </p:tav>
                                      </p:tavLst>
                                    </p:anim>
                                    <p:animEffect transition="in" filter="fade">
                                      <p:cBhvr>
                                        <p:cTn id="46" dur="500"/>
                                        <p:tgtEl>
                                          <p:spTgt spid="105"/>
                                        </p:tgtEl>
                                      </p:cBhvr>
                                    </p:animEffec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9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7" presetClass="entr" presetSubtype="8" fill="hold" grpId="0" nodeType="clickEffect">
                                  <p:stCondLst>
                                    <p:cond delay="0"/>
                                  </p:stCondLst>
                                  <p:childTnLst>
                                    <p:set>
                                      <p:cBhvr>
                                        <p:cTn id="54" dur="1" fill="hold">
                                          <p:stCondLst>
                                            <p:cond delay="0"/>
                                          </p:stCondLst>
                                        </p:cTn>
                                        <p:tgtEl>
                                          <p:spTgt spid="22"/>
                                        </p:tgtEl>
                                        <p:attrNameLst>
                                          <p:attrName>style.visibility</p:attrName>
                                        </p:attrNameLst>
                                      </p:cBhvr>
                                      <p:to>
                                        <p:strVal val="visible"/>
                                      </p:to>
                                    </p:set>
                                    <p:anim calcmode="lin" valueType="num">
                                      <p:cBhvr>
                                        <p:cTn id="55" dur="500" fill="hold"/>
                                        <p:tgtEl>
                                          <p:spTgt spid="22"/>
                                        </p:tgtEl>
                                        <p:attrNameLst>
                                          <p:attrName>ppt_x</p:attrName>
                                        </p:attrNameLst>
                                      </p:cBhvr>
                                      <p:tavLst>
                                        <p:tav tm="0">
                                          <p:val>
                                            <p:strVal val="#ppt_x-#ppt_w/2"/>
                                          </p:val>
                                        </p:tav>
                                        <p:tav tm="100000">
                                          <p:val>
                                            <p:strVal val="#ppt_x"/>
                                          </p:val>
                                        </p:tav>
                                      </p:tavLst>
                                    </p:anim>
                                    <p:anim calcmode="lin" valueType="num">
                                      <p:cBhvr>
                                        <p:cTn id="56" dur="500" fill="hold"/>
                                        <p:tgtEl>
                                          <p:spTgt spid="22"/>
                                        </p:tgtEl>
                                        <p:attrNameLst>
                                          <p:attrName>ppt_y</p:attrName>
                                        </p:attrNameLst>
                                      </p:cBhvr>
                                      <p:tavLst>
                                        <p:tav tm="0">
                                          <p:val>
                                            <p:strVal val="#ppt_y"/>
                                          </p:val>
                                        </p:tav>
                                        <p:tav tm="100000">
                                          <p:val>
                                            <p:strVal val="#ppt_y"/>
                                          </p:val>
                                        </p:tav>
                                      </p:tavLst>
                                    </p:anim>
                                    <p:anim calcmode="lin" valueType="num">
                                      <p:cBhvr>
                                        <p:cTn id="57" dur="500" fill="hold"/>
                                        <p:tgtEl>
                                          <p:spTgt spid="22"/>
                                        </p:tgtEl>
                                        <p:attrNameLst>
                                          <p:attrName>ppt_w</p:attrName>
                                        </p:attrNameLst>
                                      </p:cBhvr>
                                      <p:tavLst>
                                        <p:tav tm="0">
                                          <p:val>
                                            <p:fltVal val="0"/>
                                          </p:val>
                                        </p:tav>
                                        <p:tav tm="100000">
                                          <p:val>
                                            <p:strVal val="#ppt_w"/>
                                          </p:val>
                                        </p:tav>
                                      </p:tavLst>
                                    </p:anim>
                                    <p:anim calcmode="lin" valueType="num">
                                      <p:cBhvr>
                                        <p:cTn id="58" dur="500" fill="hold"/>
                                        <p:tgtEl>
                                          <p:spTgt spid="22"/>
                                        </p:tgtEl>
                                        <p:attrNameLst>
                                          <p:attrName>ppt_h</p:attrName>
                                        </p:attrNameLst>
                                      </p:cBhvr>
                                      <p:tavLst>
                                        <p:tav tm="0">
                                          <p:val>
                                            <p:strVal val="#ppt_h"/>
                                          </p:val>
                                        </p:tav>
                                        <p:tav tm="100000">
                                          <p:val>
                                            <p:strVal val="#ppt_h"/>
                                          </p:val>
                                        </p:tav>
                                      </p:tavLst>
                                    </p:anim>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grpId="0" nodeType="clickEffect">
                                  <p:stCondLst>
                                    <p:cond delay="0"/>
                                  </p:stCondLst>
                                  <p:childTnLst>
                                    <p:set>
                                      <p:cBhvr>
                                        <p:cTn id="62" dur="1" fill="hold">
                                          <p:stCondLst>
                                            <p:cond delay="0"/>
                                          </p:stCondLst>
                                        </p:cTn>
                                        <p:tgtEl>
                                          <p:spTgt spid="93"/>
                                        </p:tgtEl>
                                        <p:attrNameLst>
                                          <p:attrName>style.visibility</p:attrName>
                                        </p:attrNameLst>
                                      </p:cBhvr>
                                      <p:to>
                                        <p:strVal val="visible"/>
                                      </p:to>
                                    </p:set>
                                    <p:anim calcmode="lin" valueType="num">
                                      <p:cBhvr>
                                        <p:cTn id="63" dur="500" fill="hold"/>
                                        <p:tgtEl>
                                          <p:spTgt spid="93"/>
                                        </p:tgtEl>
                                        <p:attrNameLst>
                                          <p:attrName>ppt_w</p:attrName>
                                        </p:attrNameLst>
                                      </p:cBhvr>
                                      <p:tavLst>
                                        <p:tav tm="0">
                                          <p:val>
                                            <p:fltVal val="0"/>
                                          </p:val>
                                        </p:tav>
                                        <p:tav tm="100000">
                                          <p:val>
                                            <p:strVal val="#ppt_w"/>
                                          </p:val>
                                        </p:tav>
                                      </p:tavLst>
                                    </p:anim>
                                    <p:anim calcmode="lin" valueType="num">
                                      <p:cBhvr>
                                        <p:cTn id="64" dur="500" fill="hold"/>
                                        <p:tgtEl>
                                          <p:spTgt spid="93"/>
                                        </p:tgtEl>
                                        <p:attrNameLst>
                                          <p:attrName>ppt_h</p:attrName>
                                        </p:attrNameLst>
                                      </p:cBhvr>
                                      <p:tavLst>
                                        <p:tav tm="0">
                                          <p:val>
                                            <p:fltVal val="0"/>
                                          </p:val>
                                        </p:tav>
                                        <p:tav tm="100000">
                                          <p:val>
                                            <p:strVal val="#ppt_h"/>
                                          </p:val>
                                        </p:tav>
                                      </p:tavLst>
                                    </p:anim>
                                    <p:animEffect transition="in" filter="fade">
                                      <p:cBhvr>
                                        <p:cTn id="65" dur="500"/>
                                        <p:tgtEl>
                                          <p:spTgt spid="93"/>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104"/>
                                        </p:tgtEl>
                                        <p:attrNameLst>
                                          <p:attrName>style.visibility</p:attrName>
                                        </p:attrNameLst>
                                      </p:cBhvr>
                                      <p:to>
                                        <p:strVal val="visible"/>
                                      </p:to>
                                    </p:set>
                                    <p:anim calcmode="lin" valueType="num">
                                      <p:cBhvr>
                                        <p:cTn id="68" dur="500" fill="hold"/>
                                        <p:tgtEl>
                                          <p:spTgt spid="104"/>
                                        </p:tgtEl>
                                        <p:attrNameLst>
                                          <p:attrName>ppt_w</p:attrName>
                                        </p:attrNameLst>
                                      </p:cBhvr>
                                      <p:tavLst>
                                        <p:tav tm="0">
                                          <p:val>
                                            <p:fltVal val="0"/>
                                          </p:val>
                                        </p:tav>
                                        <p:tav tm="100000">
                                          <p:val>
                                            <p:strVal val="#ppt_w"/>
                                          </p:val>
                                        </p:tav>
                                      </p:tavLst>
                                    </p:anim>
                                    <p:anim calcmode="lin" valueType="num">
                                      <p:cBhvr>
                                        <p:cTn id="69" dur="500" fill="hold"/>
                                        <p:tgtEl>
                                          <p:spTgt spid="104"/>
                                        </p:tgtEl>
                                        <p:attrNameLst>
                                          <p:attrName>ppt_h</p:attrName>
                                        </p:attrNameLst>
                                      </p:cBhvr>
                                      <p:tavLst>
                                        <p:tav tm="0">
                                          <p:val>
                                            <p:fltVal val="0"/>
                                          </p:val>
                                        </p:tav>
                                        <p:tav tm="100000">
                                          <p:val>
                                            <p:strVal val="#ppt_h"/>
                                          </p:val>
                                        </p:tav>
                                      </p:tavLst>
                                    </p:anim>
                                    <p:animEffect transition="in" filter="fade">
                                      <p:cBhvr>
                                        <p:cTn id="70" dur="500"/>
                                        <p:tgtEl>
                                          <p:spTgt spid="104"/>
                                        </p:tgtEl>
                                      </p:cBhvr>
                                    </p:animEffec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1" grpId="0" animBg="1"/>
      <p:bldP spid="92" grpId="0" animBg="1"/>
      <p:bldP spid="93" grpId="0" animBg="1"/>
      <p:bldP spid="94" grpId="0" animBg="1"/>
      <p:bldP spid="95" grpId="0" animBg="1"/>
      <p:bldP spid="96" grpId="0" animBg="1"/>
      <p:bldP spid="104" grpId="0" animBg="1"/>
      <p:bldP spid="105" grpId="0" animBg="1"/>
      <p:bldP spid="106" grpId="0" animBg="1"/>
      <p:bldP spid="21" grpId="0" animBg="1"/>
      <p:bldP spid="2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 name="幻灯片编号"/>
          <p:cNvSpPr txBox="1">
            <a:spLocks noGrp="1"/>
          </p:cNvSpPr>
          <p:nvPr>
            <p:ph type="sldNum" sz="quarter" idx="2"/>
          </p:nvPr>
        </p:nvSpPr>
        <p:spPr>
          <a:xfrm>
            <a:off x="11006571" y="464934"/>
            <a:ext cx="512289" cy="11556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sz="900">
                <a:uFill>
                  <a:solidFill>
                    <a:srgbClr val="FFFFFF"/>
                  </a:solidFill>
                </a:uFill>
                <a:latin typeface="Montserrat Light"/>
                <a:ea typeface="Montserrat Light"/>
                <a:cs typeface="Montserrat Light"/>
                <a:sym typeface="Montserrat Light"/>
              </a:defRPr>
            </a:lvl1pPr>
          </a:lstStyle>
          <a:p>
            <a:pPr>
              <a:defRPr sz="1600">
                <a:uFill>
                  <a:solidFill>
                    <a:srgbClr val="7F7F7F"/>
                  </a:solidFill>
                </a:uFill>
                <a:latin typeface="+mj-lt"/>
                <a:ea typeface="+mj-ea"/>
                <a:cs typeface="+mj-cs"/>
                <a:sym typeface="Helvetica"/>
              </a:defRPr>
            </a:pPr>
            <a:r>
              <a:rPr lang="en-US" altLang="zh-CN" dirty="0"/>
              <a:t>11</a:t>
            </a:r>
            <a:endParaRPr dirty="0"/>
          </a:p>
        </p:txBody>
      </p:sp>
      <p:sp>
        <p:nvSpPr>
          <p:cNvPr id="597" name="TRUSTED BY"/>
          <p:cNvSpPr txBox="1"/>
          <p:nvPr/>
        </p:nvSpPr>
        <p:spPr>
          <a:xfrm>
            <a:off x="3416679" y="695003"/>
            <a:ext cx="5361817" cy="6001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6600" spc="6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zh-CN" altLang="en-US" sz="3300" spc="300" dirty="0"/>
              <a:t>组员分工</a:t>
            </a:r>
            <a:endParaRPr sz="3300" spc="300" dirty="0"/>
          </a:p>
        </p:txBody>
      </p:sp>
      <p:sp>
        <p:nvSpPr>
          <p:cNvPr id="598" name="YOU CAN WRITE HERE"/>
          <p:cNvSpPr txBox="1"/>
          <p:nvPr/>
        </p:nvSpPr>
        <p:spPr>
          <a:xfrm>
            <a:off x="4530613" y="464934"/>
            <a:ext cx="3133948" cy="2154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1600" spc="12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en-US" sz="800" spc="600" dirty="0"/>
              <a:t>Team member</a:t>
            </a:r>
            <a:endParaRPr sz="800" spc="600" dirty="0"/>
          </a:p>
        </p:txBody>
      </p:sp>
      <p:sp>
        <p:nvSpPr>
          <p:cNvPr id="599" name="A company is an association or collection of individuals, whether natural persons, legal persons, or a mixture of both. Company members share a common purpose and unite in order to focus."/>
          <p:cNvSpPr txBox="1"/>
          <p:nvPr/>
        </p:nvSpPr>
        <p:spPr>
          <a:xfrm>
            <a:off x="2452051" y="1309793"/>
            <a:ext cx="7329172" cy="4863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lnSpc>
                <a:spcPct val="150000"/>
              </a:lnSpc>
              <a:defRPr sz="1800" spc="300">
                <a:latin typeface="Montserrat Light"/>
                <a:ea typeface="Montserrat Light"/>
                <a:cs typeface="Montserrat Light"/>
                <a:sym typeface="Montserrat Light"/>
              </a:defRPr>
            </a:lvl1pPr>
          </a:lstStyle>
          <a:p>
            <a:pPr>
              <a:defRPr sz="3600" spc="0">
                <a:latin typeface="Lato Light"/>
                <a:ea typeface="Lato Light"/>
                <a:cs typeface="Lato Light"/>
                <a:sym typeface="Lato Light"/>
              </a:defRPr>
            </a:pPr>
            <a:r>
              <a:rPr sz="900" spc="150" dirty="0"/>
              <a:t>A </a:t>
            </a:r>
            <a:r>
              <a:rPr lang="en-US" altLang="zh-CN" sz="900" spc="150" dirty="0"/>
              <a:t>team</a:t>
            </a:r>
            <a:r>
              <a:rPr sz="900" spc="150" dirty="0"/>
              <a:t> is an association or collection of individuals, whether natural persons, legal persons, or a mixture of both. Company members share a common purpose and unite in order to focus.</a:t>
            </a:r>
          </a:p>
        </p:txBody>
      </p:sp>
      <p:sp>
        <p:nvSpPr>
          <p:cNvPr id="600" name="“"/>
          <p:cNvSpPr txBox="1"/>
          <p:nvPr/>
        </p:nvSpPr>
        <p:spPr>
          <a:xfrm>
            <a:off x="1840248" y="1918658"/>
            <a:ext cx="1411935" cy="19312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23900" spc="6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sz="11950" spc="300" dirty="0"/>
              <a:t>“</a:t>
            </a:r>
          </a:p>
        </p:txBody>
      </p:sp>
      <p:sp>
        <p:nvSpPr>
          <p:cNvPr id="601" name="“"/>
          <p:cNvSpPr txBox="1"/>
          <p:nvPr/>
        </p:nvSpPr>
        <p:spPr>
          <a:xfrm>
            <a:off x="5426789" y="1918658"/>
            <a:ext cx="1411935" cy="19312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23900" spc="6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sz="11950" spc="300" dirty="0"/>
              <a:t>“</a:t>
            </a:r>
          </a:p>
        </p:txBody>
      </p:sp>
      <p:sp>
        <p:nvSpPr>
          <p:cNvPr id="602" name="“"/>
          <p:cNvSpPr txBox="1"/>
          <p:nvPr/>
        </p:nvSpPr>
        <p:spPr>
          <a:xfrm>
            <a:off x="9013330" y="1918658"/>
            <a:ext cx="1411935" cy="19312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23900" spc="6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sz="11950" spc="300" dirty="0"/>
              <a:t>“</a:t>
            </a:r>
          </a:p>
        </p:txBody>
      </p:sp>
      <p:sp>
        <p:nvSpPr>
          <p:cNvPr id="603" name="A company is an association or collection of individuals, whether natural persons, legal persons, or a mixture of both. Company"/>
          <p:cNvSpPr txBox="1"/>
          <p:nvPr/>
        </p:nvSpPr>
        <p:spPr>
          <a:xfrm>
            <a:off x="1276446" y="3664692"/>
            <a:ext cx="2574549" cy="4001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2800">
                <a:latin typeface="Montserrat"/>
                <a:ea typeface="Montserrat"/>
                <a:cs typeface="Montserrat"/>
                <a:sym typeface="Montserrat"/>
              </a:defRPr>
            </a:lvl1pPr>
          </a:lstStyle>
          <a:p>
            <a:pPr>
              <a:defRPr sz="3600">
                <a:latin typeface="Lato Light"/>
                <a:ea typeface="Lato Light"/>
                <a:cs typeface="Lato Light"/>
                <a:sym typeface="Lato Light"/>
              </a:defRPr>
            </a:pPr>
            <a:r>
              <a:rPr lang="zh-CN" altLang="en-US" sz="2000" dirty="0"/>
              <a:t>想法</a:t>
            </a:r>
            <a:r>
              <a:rPr lang="en-US" altLang="zh-CN" sz="2000" dirty="0"/>
              <a:t>&amp;</a:t>
            </a:r>
            <a:r>
              <a:rPr lang="en-US" sz="2000" dirty="0"/>
              <a:t>PPT</a:t>
            </a:r>
            <a:r>
              <a:rPr lang="zh-CN" altLang="en-US" sz="2000" dirty="0"/>
              <a:t>制作</a:t>
            </a:r>
            <a:endParaRPr sz="2000" dirty="0"/>
          </a:p>
        </p:txBody>
      </p:sp>
      <p:sp>
        <p:nvSpPr>
          <p:cNvPr id="604" name="STEVE JOBS…"/>
          <p:cNvSpPr txBox="1"/>
          <p:nvPr/>
        </p:nvSpPr>
        <p:spPr>
          <a:xfrm>
            <a:off x="1977147" y="5164764"/>
            <a:ext cx="1138135" cy="8946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rIns="22860">
            <a:spAutoFit/>
          </a:bodyPr>
          <a:lstStyle/>
          <a:p>
            <a:pPr algn="ctr">
              <a:lnSpc>
                <a:spcPct val="150000"/>
              </a:lnSpc>
            </a:pPr>
            <a:r>
              <a:rPr lang="zh-CN" altLang="en-US" sz="2400" b="1" spc="300" dirty="0">
                <a:solidFill>
                  <a:srgbClr val="000000"/>
                </a:solidFill>
                <a:uFill>
                  <a:solidFill>
                    <a:srgbClr val="000000"/>
                  </a:solidFill>
                </a:uFill>
                <a:latin typeface="Montserrat Semi"/>
                <a:ea typeface="Montserrat Semi"/>
                <a:cs typeface="Montserrat Semi"/>
                <a:sym typeface="Montserrat Semi"/>
              </a:rPr>
              <a:t>许滨麟</a:t>
            </a:r>
            <a:endParaRPr sz="2400" b="1" spc="300" dirty="0">
              <a:solidFill>
                <a:srgbClr val="000000"/>
              </a:solidFill>
              <a:uFill>
                <a:solidFill>
                  <a:srgbClr val="000000"/>
                </a:solidFill>
              </a:uFill>
              <a:latin typeface="Montserrat Semi"/>
              <a:ea typeface="Montserrat Semi"/>
              <a:cs typeface="Montserrat Semi"/>
              <a:sym typeface="Montserrat Semi"/>
            </a:endParaRPr>
          </a:p>
          <a:p>
            <a:pPr algn="ctr">
              <a:lnSpc>
                <a:spcPct val="150000"/>
              </a:lnSpc>
            </a:pPr>
            <a:r>
              <a:rPr lang="en-US" altLang="zh-CN" sz="1200" spc="300" dirty="0">
                <a:latin typeface="Montserrat Light"/>
                <a:ea typeface="Montserrat Light"/>
                <a:cs typeface="Montserrat Light"/>
                <a:sym typeface="Montserrat Light"/>
              </a:rPr>
              <a:t>G18</a:t>
            </a:r>
            <a:r>
              <a:rPr lang="zh-CN" altLang="en-US" sz="1200" spc="300" dirty="0">
                <a:latin typeface="Montserrat Light"/>
                <a:ea typeface="Montserrat Light"/>
                <a:cs typeface="Montserrat Light"/>
                <a:sym typeface="Montserrat Light"/>
              </a:rPr>
              <a:t>组长</a:t>
            </a:r>
            <a:endParaRPr sz="1200" spc="300" dirty="0">
              <a:latin typeface="Montserrat Light"/>
              <a:ea typeface="Montserrat Light"/>
              <a:cs typeface="Montserrat Light"/>
              <a:sym typeface="Montserrat Light"/>
            </a:endParaRPr>
          </a:p>
        </p:txBody>
      </p:sp>
      <p:sp>
        <p:nvSpPr>
          <p:cNvPr id="605" name="A company is an association or collection of individuals, whether natural persons, legal persons, or a mixture of both. Company"/>
          <p:cNvSpPr txBox="1"/>
          <p:nvPr/>
        </p:nvSpPr>
        <p:spPr>
          <a:xfrm>
            <a:off x="4808725" y="3640429"/>
            <a:ext cx="2574549" cy="4001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2800">
                <a:latin typeface="Montserrat"/>
                <a:ea typeface="Montserrat"/>
                <a:cs typeface="Montserrat"/>
                <a:sym typeface="Montserrat"/>
              </a:defRPr>
            </a:lvl1pPr>
          </a:lstStyle>
          <a:p>
            <a:pPr>
              <a:defRPr sz="3600">
                <a:latin typeface="Lato Light"/>
                <a:ea typeface="Lato Light"/>
                <a:cs typeface="Lato Light"/>
                <a:sym typeface="Lato Light"/>
              </a:defRPr>
            </a:pPr>
            <a:r>
              <a:rPr lang="zh-CN" altLang="en-US" sz="2000" dirty="0"/>
              <a:t>资料收集</a:t>
            </a:r>
            <a:endParaRPr sz="2000" dirty="0"/>
          </a:p>
        </p:txBody>
      </p:sp>
      <p:sp>
        <p:nvSpPr>
          <p:cNvPr id="606" name="STEVE JOBS…"/>
          <p:cNvSpPr txBox="1"/>
          <p:nvPr/>
        </p:nvSpPr>
        <p:spPr>
          <a:xfrm>
            <a:off x="5632114" y="5164764"/>
            <a:ext cx="969045" cy="8938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rIns="22860">
            <a:spAutoFit/>
          </a:bodyPr>
          <a:lstStyle/>
          <a:p>
            <a:pPr algn="ctr">
              <a:lnSpc>
                <a:spcPct val="150000"/>
              </a:lnSpc>
            </a:pPr>
            <a:r>
              <a:rPr lang="zh-CN" altLang="en-US" sz="2400" b="1" spc="300" dirty="0">
                <a:solidFill>
                  <a:srgbClr val="000000"/>
                </a:solidFill>
                <a:uFill>
                  <a:solidFill>
                    <a:srgbClr val="000000"/>
                  </a:solidFill>
                </a:uFill>
                <a:latin typeface="Montserrat Semi"/>
                <a:ea typeface="Montserrat Semi"/>
                <a:cs typeface="Montserrat Semi"/>
                <a:sym typeface="Montserrat Semi"/>
              </a:rPr>
              <a:t>曾潘</a:t>
            </a:r>
            <a:endParaRPr lang="en-US" altLang="zh-CN" sz="2400" b="1" spc="300" dirty="0">
              <a:solidFill>
                <a:srgbClr val="000000"/>
              </a:solidFill>
              <a:uFill>
                <a:solidFill>
                  <a:srgbClr val="000000"/>
                </a:solidFill>
              </a:uFill>
              <a:latin typeface="Montserrat Semi"/>
              <a:ea typeface="Montserrat Semi"/>
              <a:cs typeface="Montserrat Semi"/>
              <a:sym typeface="Montserrat Semi"/>
            </a:endParaRPr>
          </a:p>
          <a:p>
            <a:pPr algn="ctr">
              <a:lnSpc>
                <a:spcPct val="150000"/>
              </a:lnSpc>
            </a:pPr>
            <a:r>
              <a:rPr lang="en" sz="1200" spc="300" dirty="0">
                <a:latin typeface="Montserrat Light"/>
                <a:ea typeface="Montserrat Light"/>
                <a:cs typeface="Montserrat Light"/>
                <a:sym typeface="Montserrat Light"/>
              </a:rPr>
              <a:t>G18</a:t>
            </a:r>
            <a:r>
              <a:rPr lang="zh-CN" altLang="en" sz="1200" spc="300" dirty="0">
                <a:latin typeface="Montserrat Light"/>
                <a:ea typeface="Montserrat Light"/>
                <a:cs typeface="Montserrat Light"/>
                <a:sym typeface="Montserrat Light"/>
              </a:rPr>
              <a:t>组员</a:t>
            </a:r>
            <a:endParaRPr lang="en" sz="1200" spc="300" dirty="0">
              <a:latin typeface="Montserrat Light"/>
              <a:ea typeface="Montserrat Light"/>
              <a:cs typeface="Montserrat Light"/>
              <a:sym typeface="Montserrat Light"/>
            </a:endParaRPr>
          </a:p>
        </p:txBody>
      </p:sp>
      <p:sp>
        <p:nvSpPr>
          <p:cNvPr id="607" name="A company is an association or collection of individuals, whether natural persons, legal persons, or a mixture of both. Company"/>
          <p:cNvSpPr txBox="1"/>
          <p:nvPr/>
        </p:nvSpPr>
        <p:spPr>
          <a:xfrm>
            <a:off x="8432022" y="3664692"/>
            <a:ext cx="2574549" cy="4001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2800">
                <a:latin typeface="Montserrat"/>
                <a:ea typeface="Montserrat"/>
                <a:cs typeface="Montserrat"/>
                <a:sym typeface="Montserrat"/>
              </a:defRPr>
            </a:lvl1pPr>
          </a:lstStyle>
          <a:p>
            <a:pPr>
              <a:defRPr sz="3600">
                <a:latin typeface="Lato Light"/>
                <a:ea typeface="Lato Light"/>
                <a:cs typeface="Lato Light"/>
                <a:sym typeface="Lato Light"/>
              </a:defRPr>
            </a:pPr>
            <a:r>
              <a:rPr lang="zh-CN" altLang="en-US" sz="2000" dirty="0"/>
              <a:t>资料收集</a:t>
            </a:r>
            <a:endParaRPr sz="2000" dirty="0"/>
          </a:p>
        </p:txBody>
      </p:sp>
      <p:sp>
        <p:nvSpPr>
          <p:cNvPr id="608" name="STEVE JOBS…"/>
          <p:cNvSpPr txBox="1"/>
          <p:nvPr/>
        </p:nvSpPr>
        <p:spPr>
          <a:xfrm>
            <a:off x="9212155" y="5164764"/>
            <a:ext cx="1138135" cy="8946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rIns="22860">
            <a:spAutoFit/>
          </a:bodyPr>
          <a:lstStyle/>
          <a:p>
            <a:pPr algn="ctr">
              <a:lnSpc>
                <a:spcPct val="150000"/>
              </a:lnSpc>
            </a:pPr>
            <a:r>
              <a:rPr lang="zh-CN" altLang="en-US" sz="2400" b="1" spc="300" dirty="0">
                <a:solidFill>
                  <a:srgbClr val="000000"/>
                </a:solidFill>
                <a:uFill>
                  <a:solidFill>
                    <a:srgbClr val="000000"/>
                  </a:solidFill>
                </a:uFill>
                <a:latin typeface="Montserrat Semi"/>
                <a:ea typeface="Montserrat Semi"/>
                <a:cs typeface="Montserrat Semi"/>
                <a:sym typeface="Montserrat Semi"/>
              </a:rPr>
              <a:t>潘明琦</a:t>
            </a:r>
            <a:endParaRPr lang="en-US" altLang="zh-CN" sz="2400" b="1" spc="300" dirty="0">
              <a:solidFill>
                <a:srgbClr val="000000"/>
              </a:solidFill>
              <a:uFill>
                <a:solidFill>
                  <a:srgbClr val="000000"/>
                </a:solidFill>
              </a:uFill>
              <a:latin typeface="Montserrat Semi"/>
              <a:ea typeface="Montserrat Semi"/>
              <a:cs typeface="Montserrat Semi"/>
              <a:sym typeface="Montserrat Semi"/>
            </a:endParaRPr>
          </a:p>
          <a:p>
            <a:pPr algn="ctr">
              <a:lnSpc>
                <a:spcPct val="150000"/>
              </a:lnSpc>
            </a:pPr>
            <a:r>
              <a:rPr lang="en-US" sz="1200" spc="300" dirty="0">
                <a:latin typeface="Montserrat Light"/>
                <a:ea typeface="Montserrat Light"/>
                <a:cs typeface="Montserrat Light"/>
                <a:sym typeface="Montserrat Light"/>
              </a:rPr>
              <a:t>G18</a:t>
            </a:r>
            <a:r>
              <a:rPr lang="zh-CN" altLang="en-US" sz="1200" spc="300" dirty="0">
                <a:latin typeface="Montserrat Light"/>
                <a:ea typeface="Montserrat Light"/>
                <a:cs typeface="Montserrat Light"/>
                <a:sym typeface="Montserrat Light"/>
              </a:rPr>
              <a:t>组员</a:t>
            </a:r>
            <a:endParaRPr sz="1200" spc="300" dirty="0">
              <a:latin typeface="Montserrat Light"/>
              <a:ea typeface="Montserrat Light"/>
              <a:cs typeface="Montserrat Light"/>
              <a:sym typeface="Montserrat Light"/>
            </a:endParaRPr>
          </a:p>
        </p:txBody>
      </p:sp>
    </p:spTree>
    <p:extLst>
      <p:ext uri="{BB962C8B-B14F-4D97-AF65-F5344CB8AC3E}">
        <p14:creationId xmlns:p14="http://schemas.microsoft.com/office/powerpoint/2010/main" val="2420998864"/>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 name="幻灯片编号"/>
          <p:cNvSpPr txBox="1">
            <a:spLocks noGrp="1"/>
          </p:cNvSpPr>
          <p:nvPr>
            <p:ph type="sldNum" sz="quarter" idx="2"/>
          </p:nvPr>
        </p:nvSpPr>
        <p:spPr>
          <a:xfrm>
            <a:off x="11120957" y="348553"/>
            <a:ext cx="224909" cy="23112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sz="900">
                <a:uFill>
                  <a:solidFill>
                    <a:srgbClr val="FFFFFF"/>
                  </a:solidFill>
                </a:uFill>
                <a:latin typeface="Montserrat Light"/>
                <a:ea typeface="Montserrat Light"/>
                <a:cs typeface="Montserrat Light"/>
                <a:sym typeface="Montserrat Light"/>
              </a:defRPr>
            </a:lvl1pPr>
          </a:lstStyle>
          <a:p>
            <a:pPr>
              <a:defRPr sz="1600">
                <a:uFill>
                  <a:solidFill>
                    <a:srgbClr val="7F7F7F"/>
                  </a:solidFill>
                </a:uFill>
                <a:latin typeface="+mj-lt"/>
                <a:ea typeface="+mj-ea"/>
                <a:cs typeface="+mj-cs"/>
                <a:sym typeface="Helvetica"/>
              </a:defRPr>
            </a:pPr>
            <a:fld id="{86CB4B4D-7CA3-9044-876B-883B54F8677D}" type="slidenum">
              <a:rPr/>
              <a:t>13</a:t>
            </a:fld>
            <a:endParaRPr/>
          </a:p>
        </p:txBody>
      </p:sp>
      <p:sp>
        <p:nvSpPr>
          <p:cNvPr id="1237" name="AWESOME"/>
          <p:cNvSpPr txBox="1"/>
          <p:nvPr/>
        </p:nvSpPr>
        <p:spPr>
          <a:xfrm>
            <a:off x="4816465" y="5769826"/>
            <a:ext cx="1907708" cy="299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nSpc>
                <a:spcPct val="150000"/>
              </a:lnSpc>
              <a:defRPr sz="2000" spc="6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endParaRPr sz="1000" spc="300" dirty="0"/>
          </a:p>
        </p:txBody>
      </p:sp>
      <p:sp>
        <p:nvSpPr>
          <p:cNvPr id="1241" name="GRAPHIC CHART"/>
          <p:cNvSpPr txBox="1"/>
          <p:nvPr/>
        </p:nvSpPr>
        <p:spPr>
          <a:xfrm>
            <a:off x="867629" y="1104900"/>
            <a:ext cx="6053676" cy="19697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rIns="22860">
            <a:spAutoFit/>
          </a:bodyPr>
          <a:lstStyle>
            <a:lvl1pPr>
              <a:defRPr sz="6600" spc="6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zh-CN" altLang="en-US" sz="3300" spc="300" dirty="0"/>
              <a:t>参考资料</a:t>
            </a:r>
            <a:endParaRPr lang="en-US" altLang="zh-CN" sz="3300" spc="300" dirty="0"/>
          </a:p>
          <a:p>
            <a:pPr>
              <a:defRPr sz="3600" spc="0">
                <a:solidFill>
                  <a:srgbClr val="7F7F7F"/>
                </a:solidFill>
                <a:uFill>
                  <a:solidFill>
                    <a:srgbClr val="7F7F7F"/>
                  </a:solidFill>
                </a:uFill>
                <a:latin typeface="Lato Light"/>
                <a:ea typeface="Lato Light"/>
                <a:cs typeface="Lato Light"/>
                <a:sym typeface="Lato Light"/>
              </a:defRPr>
            </a:pPr>
            <a:endParaRPr lang="en-US" altLang="zh-CN" sz="3300" spc="300" dirty="0">
              <a:solidFill>
                <a:schemeClr val="tx1"/>
              </a:solidFill>
            </a:endParaRPr>
          </a:p>
          <a:p>
            <a:pPr>
              <a:defRPr sz="3600" spc="0">
                <a:solidFill>
                  <a:srgbClr val="7F7F7F"/>
                </a:solidFill>
                <a:uFill>
                  <a:solidFill>
                    <a:srgbClr val="7F7F7F"/>
                  </a:solidFill>
                </a:uFill>
                <a:latin typeface="Lato Light"/>
                <a:ea typeface="Lato Light"/>
                <a:cs typeface="Lato Light"/>
                <a:sym typeface="Lato Light"/>
              </a:defRPr>
            </a:pPr>
            <a:r>
              <a:rPr lang="en-US" altLang="zh-CN" sz="1100" spc="300" dirty="0">
                <a:solidFill>
                  <a:schemeClr val="tx1"/>
                </a:solidFill>
              </a:rPr>
              <a:t>1.</a:t>
            </a:r>
            <a:r>
              <a:rPr lang="zh-CN" altLang="en-US" sz="1100" spc="300" dirty="0">
                <a:solidFill>
                  <a:schemeClr val="tx1"/>
                </a:solidFill>
              </a:rPr>
              <a:t>张海藩，牟永敏</a:t>
            </a:r>
            <a:r>
              <a:rPr lang="en-US" altLang="zh-CN" sz="1100" spc="300" dirty="0">
                <a:solidFill>
                  <a:schemeClr val="tx1"/>
                </a:solidFill>
              </a:rPr>
              <a:t>.</a:t>
            </a:r>
            <a:r>
              <a:rPr lang="zh-CN" altLang="en-US" sz="1100" spc="300" dirty="0">
                <a:solidFill>
                  <a:schemeClr val="tx1"/>
                </a:solidFill>
              </a:rPr>
              <a:t>软件工程导论（第六版）北京：清华大学出版社，</a:t>
            </a:r>
            <a:r>
              <a:rPr lang="en-US" altLang="zh-CN" sz="1100" spc="300" dirty="0">
                <a:solidFill>
                  <a:schemeClr val="tx1"/>
                </a:solidFill>
              </a:rPr>
              <a:t>2013</a:t>
            </a:r>
          </a:p>
          <a:p>
            <a:pPr>
              <a:defRPr sz="3600" spc="0">
                <a:solidFill>
                  <a:srgbClr val="7F7F7F"/>
                </a:solidFill>
                <a:uFill>
                  <a:solidFill>
                    <a:srgbClr val="7F7F7F"/>
                  </a:solidFill>
                </a:uFill>
                <a:latin typeface="Lato Light"/>
                <a:ea typeface="Lato Light"/>
                <a:cs typeface="Lato Light"/>
                <a:sym typeface="Lato Light"/>
              </a:defRPr>
            </a:pPr>
            <a:endParaRPr lang="en-US" altLang="zh-CN" sz="1100" spc="300" dirty="0">
              <a:solidFill>
                <a:schemeClr val="tx1"/>
              </a:solidFill>
            </a:endParaRPr>
          </a:p>
          <a:p>
            <a:pPr>
              <a:defRPr sz="3600" spc="0">
                <a:solidFill>
                  <a:srgbClr val="7F7F7F"/>
                </a:solidFill>
                <a:uFill>
                  <a:solidFill>
                    <a:srgbClr val="7F7F7F"/>
                  </a:solidFill>
                </a:uFill>
                <a:latin typeface="Lato Light"/>
                <a:ea typeface="Lato Light"/>
                <a:cs typeface="Lato Light"/>
                <a:sym typeface="Lato Light"/>
              </a:defRPr>
            </a:pPr>
            <a:r>
              <a:rPr lang="en-US" altLang="zh-CN" sz="1100" spc="300" dirty="0">
                <a:solidFill>
                  <a:schemeClr val="tx1"/>
                </a:solidFill>
              </a:rPr>
              <a:t>2.nendo _</a:t>
            </a:r>
            <a:r>
              <a:rPr lang="en-US" altLang="zh-CN" sz="1100" spc="300" dirty="0" err="1">
                <a:solidFill>
                  <a:schemeClr val="tx1"/>
                </a:solidFill>
              </a:rPr>
              <a:t>office.seven</a:t>
            </a:r>
            <a:r>
              <a:rPr lang="en-US" altLang="zh-CN" sz="1100" spc="300" dirty="0">
                <a:solidFill>
                  <a:schemeClr val="tx1"/>
                </a:solidFill>
              </a:rPr>
              <a:t> sliding cases,2019</a:t>
            </a:r>
          </a:p>
          <a:p>
            <a:pPr>
              <a:defRPr sz="3600" spc="0">
                <a:solidFill>
                  <a:srgbClr val="7F7F7F"/>
                </a:solidFill>
                <a:uFill>
                  <a:solidFill>
                    <a:srgbClr val="7F7F7F"/>
                  </a:solidFill>
                </a:uFill>
                <a:latin typeface="Lato Light"/>
                <a:ea typeface="Lato Light"/>
                <a:cs typeface="Lato Light"/>
                <a:sym typeface="Lato Light"/>
              </a:defRPr>
            </a:pPr>
            <a:endParaRPr lang="en-US" altLang="zh-CN" sz="1100" spc="300" dirty="0">
              <a:solidFill>
                <a:schemeClr val="tx1"/>
              </a:solidFill>
            </a:endParaRPr>
          </a:p>
          <a:p>
            <a:pPr>
              <a:defRPr sz="3600" spc="0">
                <a:solidFill>
                  <a:srgbClr val="7F7F7F"/>
                </a:solidFill>
                <a:uFill>
                  <a:solidFill>
                    <a:srgbClr val="7F7F7F"/>
                  </a:solidFill>
                </a:uFill>
                <a:latin typeface="Lato Light"/>
                <a:ea typeface="Lato Light"/>
                <a:cs typeface="Lato Light"/>
                <a:sym typeface="Lato Light"/>
              </a:defRPr>
            </a:pPr>
            <a:r>
              <a:rPr lang="en-US" altLang="zh-CN" sz="1100" spc="300" dirty="0">
                <a:solidFill>
                  <a:schemeClr val="tx1"/>
                </a:solidFill>
              </a:rPr>
              <a:t>3. https://math.nakaken88.com/.</a:t>
            </a:r>
            <a:r>
              <a:rPr lang="ja" altLang="en-US" sz="1200" dirty="0">
                <a:solidFill>
                  <a:schemeClr val="tx1">
                    <a:lumMod val="95000"/>
                    <a:lumOff val="5000"/>
                  </a:schemeClr>
                </a:solidFill>
                <a:sym typeface="Lato Light"/>
              </a:rPr>
              <a:t>立方体を</a:t>
            </a:r>
            <a:r>
              <a:rPr lang="en-US" altLang="ja" sz="1200" dirty="0">
                <a:solidFill>
                  <a:schemeClr val="tx1">
                    <a:lumMod val="95000"/>
                    <a:lumOff val="5000"/>
                  </a:schemeClr>
                </a:solidFill>
                <a:sym typeface="Lato Light"/>
              </a:rPr>
              <a:t>6</a:t>
            </a:r>
            <a:r>
              <a:rPr lang="ja" altLang="en-US" sz="1200" dirty="0">
                <a:solidFill>
                  <a:schemeClr val="tx1">
                    <a:lumMod val="95000"/>
                    <a:lumOff val="5000"/>
                  </a:schemeClr>
                </a:solidFill>
                <a:sym typeface="Lato Light"/>
              </a:rPr>
              <a:t>色で塗り分ける方法</a:t>
            </a:r>
            <a:r>
              <a:rPr lang="zh-CN" altLang="en-US" sz="1200" dirty="0">
                <a:solidFill>
                  <a:schemeClr val="tx1">
                    <a:lumMod val="95000"/>
                    <a:lumOff val="5000"/>
                  </a:schemeClr>
                </a:solidFill>
                <a:sym typeface="Lato Light"/>
              </a:rPr>
              <a:t>，</a:t>
            </a:r>
            <a:r>
              <a:rPr lang="en-US" altLang="zh-CN" sz="1200" dirty="0">
                <a:solidFill>
                  <a:schemeClr val="tx1">
                    <a:lumMod val="95000"/>
                    <a:lumOff val="5000"/>
                  </a:schemeClr>
                </a:solidFill>
                <a:sym typeface="Lato Light"/>
              </a:rPr>
              <a:t>2017</a:t>
            </a:r>
            <a:endParaRPr lang="en-US" altLang="zh-CN" sz="1200" spc="300" dirty="0">
              <a:solidFill>
                <a:schemeClr val="tx1">
                  <a:lumMod val="95000"/>
                  <a:lumOff val="5000"/>
                </a:schemeClr>
              </a:solidFill>
            </a:endParaRPr>
          </a:p>
        </p:txBody>
      </p:sp>
      <p:sp>
        <p:nvSpPr>
          <p:cNvPr id="1242" name="YOU CAN WRITE HERE"/>
          <p:cNvSpPr txBox="1"/>
          <p:nvPr/>
        </p:nvSpPr>
        <p:spPr>
          <a:xfrm>
            <a:off x="901496" y="874831"/>
            <a:ext cx="3133948" cy="2154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defRPr sz="1600" spc="12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en" altLang="zh-CN" sz="800" spc="600" dirty="0"/>
              <a:t>Original</a:t>
            </a:r>
            <a:endParaRPr sz="800" spc="600" dirty="0"/>
          </a:p>
        </p:txBody>
      </p:sp>
      <p:pic>
        <p:nvPicPr>
          <p:cNvPr id="1252" name="elegant-building.jpg" descr="elegant-building.jpg"/>
          <p:cNvPicPr>
            <a:picLocks noChangeAspect="1"/>
          </p:cNvPicPr>
          <p:nvPr/>
        </p:nvPicPr>
        <p:blipFill>
          <a:blip r:embed="rId2">
            <a:extLst/>
          </a:blip>
          <a:srcRect l="24996" r="24996"/>
          <a:stretch>
            <a:fillRect/>
          </a:stretch>
        </p:blipFill>
        <p:spPr>
          <a:xfrm>
            <a:off x="7107767" y="0"/>
            <a:ext cx="5096934" cy="6858000"/>
          </a:xfrm>
          <a:prstGeom prst="rect">
            <a:avLst/>
          </a:prstGeom>
          <a:ln w="12700">
            <a:miter lim="400000"/>
          </a:ln>
        </p:spPr>
      </p:pic>
      <p:sp>
        <p:nvSpPr>
          <p:cNvPr id="21" name="幻灯片编号">
            <a:extLst>
              <a:ext uri="{FF2B5EF4-FFF2-40B4-BE49-F238E27FC236}">
                <a16:creationId xmlns:a16="http://schemas.microsoft.com/office/drawing/2014/main" id="{03185430-0C89-2C41-BC8F-369D8EB92C4F}"/>
              </a:ext>
            </a:extLst>
          </p:cNvPr>
          <p:cNvSpPr txBox="1">
            <a:spLocks/>
          </p:cNvSpPr>
          <p:nvPr/>
        </p:nvSpPr>
        <p:spPr>
          <a:xfrm>
            <a:off x="11120958" y="348553"/>
            <a:ext cx="541872" cy="23112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91440" tIns="45720" rIns="91440" bIns="45720" rtlCol="0" anchor="ctr"/>
          <a:lstStyle>
            <a:defPPr>
              <a:defRPr lang="zh-CN"/>
            </a:defPPr>
            <a:lvl1pPr marL="0" algn="r" defTabSz="914400" rtl="0" eaLnBrk="1" latinLnBrk="0" hangingPunct="1">
              <a:defRPr sz="900" kern="1200">
                <a:solidFill>
                  <a:schemeClr val="tx1">
                    <a:tint val="75000"/>
                  </a:schemeClr>
                </a:solidFill>
                <a:uFill>
                  <a:solidFill>
                    <a:srgbClr val="FFFFFF"/>
                  </a:solidFill>
                </a:uFill>
                <a:latin typeface="Montserrat Light"/>
                <a:ea typeface="Montserrat Light"/>
                <a:cs typeface="Montserrat Light"/>
                <a:sym typeface="Montserrat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1600">
                <a:uFill>
                  <a:solidFill>
                    <a:srgbClr val="7F7F7F"/>
                  </a:solidFill>
                </a:uFill>
                <a:latin typeface="+mj-lt"/>
                <a:ea typeface="+mj-ea"/>
                <a:cs typeface="+mj-cs"/>
                <a:sym typeface="Helvetica"/>
              </a:defRPr>
            </a:pPr>
            <a:r>
              <a:rPr lang="en-US" altLang="zh-CN" sz="1600" dirty="0">
                <a:uFill>
                  <a:solidFill>
                    <a:srgbClr val="7F7F7F"/>
                  </a:solidFill>
                </a:uFill>
                <a:latin typeface="+mj-lt"/>
                <a:ea typeface="+mj-ea"/>
                <a:cs typeface="+mj-cs"/>
                <a:sym typeface="Helvetica"/>
              </a:rPr>
              <a:t>12</a:t>
            </a:r>
            <a:endParaRPr lang="en-US" sz="1600" dirty="0">
              <a:uFill>
                <a:solidFill>
                  <a:srgbClr val="7F7F7F"/>
                </a:solidFill>
              </a:uFill>
              <a:latin typeface="+mj-lt"/>
              <a:ea typeface="+mj-ea"/>
              <a:cs typeface="+mj-cs"/>
              <a:sym typeface="Helvetica"/>
            </a:endParaRPr>
          </a:p>
        </p:txBody>
      </p:sp>
    </p:spTree>
    <p:extLst>
      <p:ext uri="{BB962C8B-B14F-4D97-AF65-F5344CB8AC3E}">
        <p14:creationId xmlns:p14="http://schemas.microsoft.com/office/powerpoint/2010/main" val="136143905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幻灯片编号"/>
          <p:cNvSpPr txBox="1">
            <a:spLocks noGrp="1"/>
          </p:cNvSpPr>
          <p:nvPr>
            <p:ph type="sldNum" sz="quarter" idx="2"/>
          </p:nvPr>
        </p:nvSpPr>
        <p:spPr>
          <a:xfrm>
            <a:off x="11120957" y="348553"/>
            <a:ext cx="224909" cy="23112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sz="900">
                <a:uFill>
                  <a:solidFill>
                    <a:srgbClr val="FFFFFF"/>
                  </a:solidFill>
                </a:uFill>
                <a:latin typeface="Montserrat Light"/>
                <a:ea typeface="Montserrat Light"/>
                <a:cs typeface="Montserrat Light"/>
                <a:sym typeface="Montserrat Light"/>
              </a:defRPr>
            </a:lvl1pPr>
          </a:lstStyle>
          <a:p>
            <a:pPr>
              <a:defRPr sz="1600">
                <a:uFill>
                  <a:solidFill>
                    <a:srgbClr val="7F7F7F"/>
                  </a:solidFill>
                </a:uFill>
                <a:latin typeface="+mj-lt"/>
                <a:ea typeface="+mj-ea"/>
                <a:cs typeface="+mj-cs"/>
                <a:sym typeface="Helvetica"/>
              </a:defRPr>
            </a:pPr>
            <a:fld id="{86CB4B4D-7CA3-9044-876B-883B54F8677D}" type="slidenum">
              <a:rPr/>
              <a:t>2</a:t>
            </a:fld>
            <a:endParaRPr/>
          </a:p>
        </p:txBody>
      </p:sp>
      <p:sp>
        <p:nvSpPr>
          <p:cNvPr id="162" name="WRITE HERE…"/>
          <p:cNvSpPr txBox="1"/>
          <p:nvPr/>
        </p:nvSpPr>
        <p:spPr>
          <a:xfrm>
            <a:off x="6464680" y="923603"/>
            <a:ext cx="5361817" cy="6001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p>
            <a:pPr algn="ctr"/>
            <a:r>
              <a:rPr lang="zh-CN" altLang="en-US" sz="3300" spc="300" dirty="0">
                <a:solidFill>
                  <a:srgbClr val="000000"/>
                </a:solidFill>
                <a:uFill>
                  <a:solidFill>
                    <a:srgbClr val="000000"/>
                  </a:solidFill>
                </a:uFill>
                <a:latin typeface="Montserrat"/>
                <a:ea typeface="Montserrat"/>
                <a:cs typeface="Montserrat"/>
                <a:sym typeface="Montserrat"/>
              </a:rPr>
              <a:t>目录</a:t>
            </a:r>
            <a:endParaRPr sz="3300" spc="300" dirty="0">
              <a:solidFill>
                <a:srgbClr val="000000"/>
              </a:solidFill>
              <a:uFill>
                <a:solidFill>
                  <a:srgbClr val="000000"/>
                </a:solidFill>
              </a:uFill>
              <a:latin typeface="Montserrat"/>
              <a:ea typeface="Montserrat"/>
              <a:cs typeface="Montserrat"/>
              <a:sym typeface="Montserrat"/>
            </a:endParaRPr>
          </a:p>
        </p:txBody>
      </p:sp>
      <p:sp>
        <p:nvSpPr>
          <p:cNvPr id="163" name="WRITE HERE SOMETHING"/>
          <p:cNvSpPr txBox="1"/>
          <p:nvPr/>
        </p:nvSpPr>
        <p:spPr>
          <a:xfrm>
            <a:off x="7578614" y="693534"/>
            <a:ext cx="3133948" cy="2154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1600" spc="12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sz="800" spc="600" dirty="0"/>
              <a:t>WRITE HERE SOMETHING</a:t>
            </a:r>
          </a:p>
        </p:txBody>
      </p:sp>
      <p:sp>
        <p:nvSpPr>
          <p:cNvPr id="164" name="A company is an association or collection of individuals, whether natural persons, legal persons, or a mixture of both. Company members share a common purpose and unite in order to focus their various talents and organize their collectively available."/>
          <p:cNvSpPr txBox="1"/>
          <p:nvPr/>
        </p:nvSpPr>
        <p:spPr>
          <a:xfrm>
            <a:off x="7008816" y="1867694"/>
            <a:ext cx="4273544" cy="42590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lnSpc>
                <a:spcPct val="150000"/>
              </a:lnSpc>
              <a:defRPr sz="1600" spc="300">
                <a:latin typeface="Montserrat Light"/>
                <a:ea typeface="Montserrat Light"/>
                <a:cs typeface="Montserrat Light"/>
                <a:sym typeface="Montserrat Light"/>
              </a:defRPr>
            </a:lvl1pPr>
          </a:lstStyle>
          <a:p>
            <a:pPr>
              <a:defRPr sz="3600" spc="0">
                <a:latin typeface="Lato Light"/>
                <a:ea typeface="Lato Light"/>
                <a:cs typeface="Lato Light"/>
                <a:sym typeface="Lato Light"/>
              </a:defRPr>
            </a:pPr>
            <a:r>
              <a:rPr lang="en-US" altLang="zh-CN" sz="1400" spc="150" dirty="0"/>
              <a:t>1.</a:t>
            </a:r>
            <a:r>
              <a:rPr lang="zh-CN" altLang="en-US" sz="1400" spc="150" dirty="0"/>
              <a:t>项目简介</a:t>
            </a:r>
            <a:r>
              <a:rPr lang="en-US" altLang="zh-CN" sz="1400" spc="150" dirty="0"/>
              <a:t>--3</a:t>
            </a:r>
          </a:p>
          <a:p>
            <a:pPr>
              <a:defRPr sz="3600" spc="0">
                <a:latin typeface="Lato Light"/>
                <a:ea typeface="Lato Light"/>
                <a:cs typeface="Lato Light"/>
                <a:sym typeface="Lato Light"/>
              </a:defRPr>
            </a:pPr>
            <a:endParaRPr lang="en-US" altLang="zh-CN" sz="1400" spc="150" dirty="0"/>
          </a:p>
          <a:p>
            <a:pPr>
              <a:defRPr sz="3600" spc="0">
                <a:latin typeface="Lato Light"/>
                <a:ea typeface="Lato Light"/>
                <a:cs typeface="Lato Light"/>
                <a:sym typeface="Lato Light"/>
              </a:defRPr>
            </a:pPr>
            <a:r>
              <a:rPr lang="en-US" altLang="zh-CN" sz="1400" spc="150" dirty="0"/>
              <a:t>2.</a:t>
            </a:r>
            <a:r>
              <a:rPr lang="zh-CN" altLang="en-US" sz="1400" spc="150" dirty="0"/>
              <a:t>用户人群</a:t>
            </a:r>
            <a:r>
              <a:rPr lang="en-US" altLang="zh-CN" sz="1400" spc="150" dirty="0"/>
              <a:t>--4</a:t>
            </a:r>
          </a:p>
          <a:p>
            <a:pPr>
              <a:defRPr sz="3600" spc="0">
                <a:latin typeface="Lato Light"/>
                <a:ea typeface="Lato Light"/>
                <a:cs typeface="Lato Light"/>
                <a:sym typeface="Lato Light"/>
              </a:defRPr>
            </a:pPr>
            <a:endParaRPr lang="en-US" altLang="zh-CN" sz="1400" spc="150" dirty="0"/>
          </a:p>
          <a:p>
            <a:pPr>
              <a:defRPr sz="3600" spc="0">
                <a:latin typeface="Lato Light"/>
                <a:ea typeface="Lato Light"/>
                <a:cs typeface="Lato Light"/>
                <a:sym typeface="Lato Light"/>
              </a:defRPr>
            </a:pPr>
            <a:r>
              <a:rPr lang="en-US" altLang="zh-CN" sz="1400" spc="150" dirty="0"/>
              <a:t>3.</a:t>
            </a:r>
            <a:r>
              <a:rPr lang="zh-CN" altLang="en-US" sz="1400" spc="150" dirty="0"/>
              <a:t>平台选择</a:t>
            </a:r>
            <a:r>
              <a:rPr lang="en-US" altLang="zh-CN" sz="1400" spc="150" dirty="0"/>
              <a:t>--5</a:t>
            </a:r>
          </a:p>
          <a:p>
            <a:pPr>
              <a:defRPr sz="3600" spc="0">
                <a:latin typeface="Lato Light"/>
                <a:ea typeface="Lato Light"/>
                <a:cs typeface="Lato Light"/>
                <a:sym typeface="Lato Light"/>
              </a:defRPr>
            </a:pPr>
            <a:endParaRPr lang="en-US" altLang="zh-CN" sz="1400" spc="150" dirty="0"/>
          </a:p>
          <a:p>
            <a:pPr>
              <a:defRPr sz="3600" spc="0">
                <a:latin typeface="Lato Light"/>
                <a:ea typeface="Lato Light"/>
                <a:cs typeface="Lato Light"/>
                <a:sym typeface="Lato Light"/>
              </a:defRPr>
            </a:pPr>
            <a:r>
              <a:rPr lang="en-US" altLang="zh-CN" sz="1400" spc="150" dirty="0"/>
              <a:t>4.</a:t>
            </a:r>
            <a:r>
              <a:rPr lang="zh-CN" altLang="en-US" sz="1400" spc="150" dirty="0"/>
              <a:t>使用简介</a:t>
            </a:r>
            <a:r>
              <a:rPr lang="en-US" altLang="zh-CN" sz="1400" spc="150" dirty="0"/>
              <a:t>--6</a:t>
            </a:r>
          </a:p>
          <a:p>
            <a:pPr>
              <a:defRPr sz="3600" spc="0">
                <a:latin typeface="Lato Light"/>
                <a:ea typeface="Lato Light"/>
                <a:cs typeface="Lato Light"/>
                <a:sym typeface="Lato Light"/>
              </a:defRPr>
            </a:pPr>
            <a:endParaRPr lang="en-US" altLang="zh-CN" sz="1400" spc="150" dirty="0"/>
          </a:p>
          <a:p>
            <a:pPr>
              <a:defRPr sz="3600" spc="0">
                <a:latin typeface="Lato Light"/>
                <a:ea typeface="Lato Light"/>
                <a:cs typeface="Lato Light"/>
                <a:sym typeface="Lato Light"/>
              </a:defRPr>
            </a:pPr>
            <a:r>
              <a:rPr lang="en-US" altLang="zh-CN" sz="1400" spc="150" dirty="0"/>
              <a:t>6.</a:t>
            </a:r>
            <a:r>
              <a:rPr lang="zh-CN" altLang="en-US" sz="1400" spc="150" dirty="0"/>
              <a:t>任务进度</a:t>
            </a:r>
            <a:r>
              <a:rPr lang="en-US" altLang="zh-CN" sz="1400" spc="150" dirty="0"/>
              <a:t>-12</a:t>
            </a:r>
          </a:p>
          <a:p>
            <a:pPr>
              <a:defRPr sz="3600" spc="0">
                <a:latin typeface="Lato Light"/>
                <a:ea typeface="Lato Light"/>
                <a:cs typeface="Lato Light"/>
                <a:sym typeface="Lato Light"/>
              </a:defRPr>
            </a:pPr>
            <a:endParaRPr lang="en-US" altLang="zh-CN" sz="1400" spc="150" dirty="0"/>
          </a:p>
          <a:p>
            <a:pPr>
              <a:defRPr sz="3600" spc="0">
                <a:latin typeface="Lato Light"/>
                <a:ea typeface="Lato Light"/>
                <a:cs typeface="Lato Light"/>
                <a:sym typeface="Lato Light"/>
              </a:defRPr>
            </a:pPr>
            <a:r>
              <a:rPr lang="en-US" altLang="zh-CN" sz="1400" spc="150" dirty="0"/>
              <a:t>5.</a:t>
            </a:r>
            <a:r>
              <a:rPr lang="zh-CN" altLang="en-US" sz="1400" spc="150" dirty="0"/>
              <a:t>组员分工</a:t>
            </a:r>
            <a:r>
              <a:rPr lang="en-US" altLang="zh-CN" sz="1400" spc="150" dirty="0"/>
              <a:t>-13</a:t>
            </a:r>
          </a:p>
          <a:p>
            <a:pPr>
              <a:defRPr sz="3600" spc="0">
                <a:latin typeface="Lato Light"/>
                <a:ea typeface="Lato Light"/>
                <a:cs typeface="Lato Light"/>
                <a:sym typeface="Lato Light"/>
              </a:defRPr>
            </a:pPr>
            <a:endParaRPr lang="en-US" altLang="zh-CN" sz="1400" spc="150" dirty="0"/>
          </a:p>
          <a:p>
            <a:pPr>
              <a:defRPr sz="3600" spc="0">
                <a:latin typeface="Lato Light"/>
                <a:ea typeface="Lato Light"/>
                <a:cs typeface="Lato Light"/>
                <a:sym typeface="Lato Light"/>
              </a:defRPr>
            </a:pPr>
            <a:r>
              <a:rPr lang="en-US" altLang="zh-CN" sz="1400" spc="150" dirty="0"/>
              <a:t>6.</a:t>
            </a:r>
            <a:r>
              <a:rPr lang="zh-CN" altLang="en-US" sz="1400" spc="150" dirty="0"/>
              <a:t>参考资料</a:t>
            </a:r>
            <a:r>
              <a:rPr lang="en-US" altLang="zh-CN" sz="1400" spc="150" dirty="0"/>
              <a:t>-14</a:t>
            </a:r>
            <a:endParaRPr sz="1400" spc="150" dirty="0"/>
          </a:p>
        </p:txBody>
      </p:sp>
      <p:pic>
        <p:nvPicPr>
          <p:cNvPr id="167" name="IMG_8218.jpg" descr="IMG_8218.jpg"/>
          <p:cNvPicPr>
            <a:picLocks noChangeAspect="1"/>
          </p:cNvPicPr>
          <p:nvPr/>
        </p:nvPicPr>
        <p:blipFill>
          <a:blip r:embed="rId2">
            <a:extLst/>
          </a:blip>
          <a:srcRect t="12490" b="12490"/>
          <a:stretch>
            <a:fillRect/>
          </a:stretch>
        </p:blipFill>
        <p:spPr>
          <a:xfrm>
            <a:off x="3176" y="0"/>
            <a:ext cx="6094413" cy="6858000"/>
          </a:xfrm>
          <a:prstGeom prst="rect">
            <a:avLst/>
          </a:prstGeom>
          <a:ln w="12700">
            <a:miter lim="400000"/>
          </a:ln>
        </p:spPr>
      </p:pic>
    </p:spTree>
    <p:extLst>
      <p:ext uri="{BB962C8B-B14F-4D97-AF65-F5344CB8AC3E}">
        <p14:creationId xmlns:p14="http://schemas.microsoft.com/office/powerpoint/2010/main" val="101306648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8">
            <a:extLst>
              <a:ext uri="{FF2B5EF4-FFF2-40B4-BE49-F238E27FC236}">
                <a16:creationId xmlns:a16="http://schemas.microsoft.com/office/drawing/2014/main" id="{1DF164DD-88EE-7942-AE90-2F4437770581}"/>
              </a:ext>
            </a:extLst>
          </p:cNvPr>
          <p:cNvSpPr/>
          <p:nvPr/>
        </p:nvSpPr>
        <p:spPr>
          <a:xfrm>
            <a:off x="97277" y="1966948"/>
            <a:ext cx="11974749" cy="4501946"/>
          </a:xfrm>
          <a:prstGeom prst="roundRect">
            <a:avLst/>
          </a:prstGeom>
          <a:solidFill>
            <a:srgbClr val="EDEDED"/>
          </a:solidFill>
          <a:ln>
            <a:solidFill>
              <a:srgbClr val="EDEDE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pSp>
        <p:nvGrpSpPr>
          <p:cNvPr id="65" name="成组"/>
          <p:cNvGrpSpPr/>
          <p:nvPr/>
        </p:nvGrpSpPr>
        <p:grpSpPr>
          <a:xfrm rot="7360508">
            <a:off x="-3640763" y="1895812"/>
            <a:ext cx="7558933" cy="7585766"/>
            <a:chOff x="557086" y="530253"/>
            <a:chExt cx="15117864" cy="15171529"/>
          </a:xfrm>
        </p:grpSpPr>
        <p:sp>
          <p:nvSpPr>
            <p:cNvPr id="63" name="多边形"/>
            <p:cNvSpPr/>
            <p:nvPr/>
          </p:nvSpPr>
          <p:spPr>
            <a:xfrm rot="8184818" flipH="1">
              <a:off x="3144479" y="2375379"/>
              <a:ext cx="9943080" cy="114812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noFill/>
            <a:ln w="9525" cap="flat">
              <a:solidFill>
                <a:srgbClr val="000000"/>
              </a:solidFill>
              <a:prstDash val="solid"/>
              <a:miter lim="400000"/>
            </a:ln>
            <a:effectLst/>
          </p:spPr>
          <p:txBody>
            <a:bodyPr wrap="square" lIns="35719" tIns="35719" rIns="35719" bIns="35719" numCol="1" anchor="ctr">
              <a:noAutofit/>
            </a:bodyPr>
            <a:lstStyle/>
            <a:p>
              <a:pPr algn="ctr">
                <a:lnSpc>
                  <a:spcPct val="100000"/>
                </a:lnSpc>
                <a:defRPr sz="3200" spc="0">
                  <a:solidFill>
                    <a:srgbClr val="FFFFFF"/>
                  </a:solidFill>
                  <a:latin typeface="Helvetica Light"/>
                  <a:ea typeface="Helvetica Light"/>
                  <a:cs typeface="Helvetica Light"/>
                  <a:sym typeface="Helvetica Light"/>
                </a:defRPr>
              </a:pPr>
              <a:endParaRPr sz="1600"/>
            </a:p>
          </p:txBody>
        </p:sp>
        <p:sp>
          <p:nvSpPr>
            <p:cNvPr id="64" name="三角形"/>
            <p:cNvSpPr/>
            <p:nvPr/>
          </p:nvSpPr>
          <p:spPr>
            <a:xfrm rot="8184818" flipH="1">
              <a:off x="4149313" y="4879180"/>
              <a:ext cx="9904098" cy="854408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noFill/>
            <a:ln w="9525" cap="flat">
              <a:solidFill>
                <a:srgbClr val="000000"/>
              </a:solidFill>
              <a:prstDash val="solid"/>
              <a:miter lim="400000"/>
            </a:ln>
            <a:effectLst/>
          </p:spPr>
          <p:txBody>
            <a:bodyPr wrap="square" lIns="35719" tIns="35719" rIns="35719" bIns="35719" numCol="1" anchor="ctr">
              <a:noAutofit/>
            </a:bodyPr>
            <a:lstStyle/>
            <a:p>
              <a:pPr algn="ctr">
                <a:lnSpc>
                  <a:spcPct val="100000"/>
                </a:lnSpc>
                <a:defRPr sz="3200" spc="0">
                  <a:solidFill>
                    <a:srgbClr val="FFFFFF"/>
                  </a:solidFill>
                  <a:latin typeface="Helvetica Light"/>
                  <a:ea typeface="Helvetica Light"/>
                  <a:cs typeface="Helvetica Light"/>
                  <a:sym typeface="Helvetica Light"/>
                </a:defRPr>
              </a:pPr>
              <a:endParaRPr sz="1600"/>
            </a:p>
          </p:txBody>
        </p:sp>
      </p:grpSp>
      <p:sp>
        <p:nvSpPr>
          <p:cNvPr id="66" name="多边形"/>
          <p:cNvSpPr/>
          <p:nvPr/>
        </p:nvSpPr>
        <p:spPr>
          <a:xfrm flipH="1">
            <a:off x="2421351" y="796989"/>
            <a:ext cx="1006308" cy="116995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ln w="50800">
            <a:solidFill>
              <a:srgbClr val="000000"/>
            </a:solidFill>
            <a:miter lim="400000"/>
          </a:ln>
        </p:spPr>
        <p:txBody>
          <a:bodyPr lIns="35719" tIns="35719" rIns="35719" bIns="35719" anchor="ctr"/>
          <a:lstStyle/>
          <a:p>
            <a:pPr algn="ctr">
              <a:lnSpc>
                <a:spcPct val="100000"/>
              </a:lnSpc>
              <a:defRPr sz="3200" spc="0">
                <a:solidFill>
                  <a:srgbClr val="FFFFFF"/>
                </a:solidFill>
                <a:latin typeface="Helvetica Light"/>
                <a:ea typeface="Helvetica Light"/>
                <a:cs typeface="Helvetica Light"/>
                <a:sym typeface="Helvetica Light"/>
              </a:defRPr>
            </a:pPr>
            <a:endParaRPr sz="1600" dirty="0"/>
          </a:p>
        </p:txBody>
      </p:sp>
      <p:sp>
        <p:nvSpPr>
          <p:cNvPr id="67" name="三角形"/>
          <p:cNvSpPr/>
          <p:nvPr/>
        </p:nvSpPr>
        <p:spPr>
          <a:xfrm flipH="1">
            <a:off x="2425296" y="817168"/>
            <a:ext cx="1002363" cy="86472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ln w="38100">
            <a:solidFill>
              <a:srgbClr val="000000"/>
            </a:solidFill>
            <a:miter lim="400000"/>
          </a:ln>
        </p:spPr>
        <p:txBody>
          <a:bodyPr lIns="35719" tIns="35719" rIns="35719" bIns="35719" anchor="ctr"/>
          <a:lstStyle/>
          <a:p>
            <a:pPr algn="ctr">
              <a:lnSpc>
                <a:spcPct val="100000"/>
              </a:lnSpc>
              <a:defRPr sz="3200" spc="0">
                <a:solidFill>
                  <a:srgbClr val="FFFFFF"/>
                </a:solidFill>
                <a:latin typeface="Helvetica Light"/>
                <a:ea typeface="Helvetica Light"/>
                <a:cs typeface="Helvetica Light"/>
                <a:sym typeface="Helvetica Light"/>
              </a:defRPr>
            </a:pPr>
            <a:endParaRPr sz="1600" dirty="0"/>
          </a:p>
        </p:txBody>
      </p:sp>
      <p:sp>
        <p:nvSpPr>
          <p:cNvPr id="68" name="THEON"/>
          <p:cNvSpPr txBox="1"/>
          <p:nvPr/>
        </p:nvSpPr>
        <p:spPr>
          <a:xfrm>
            <a:off x="2634528" y="1347702"/>
            <a:ext cx="576008" cy="201877"/>
          </a:xfrm>
          <a:prstGeom prst="rect">
            <a:avLst/>
          </a:prstGeom>
          <a:ln w="12700">
            <a:miter lim="400000"/>
          </a:ln>
          <a:extLst>
            <a:ext uri="{C572A759-6A51-4108-AA02-DFA0A04FC94B}">
              <ma14:wrappingTextBoxFlag xmlns="" xmlns:ma14="http://schemas.microsoft.com/office/mac/drawingml/2011/main" val="1"/>
            </a:ext>
          </a:extLst>
        </p:spPr>
        <p:txBody>
          <a:bodyPr lIns="35719" tIns="35719" rIns="35719" bIns="35719" anchor="ctr"/>
          <a:lstStyle>
            <a:lvl1pPr algn="ctr">
              <a:lnSpc>
                <a:spcPct val="80000"/>
              </a:lnSpc>
              <a:defRPr sz="1000" b="1" spc="350">
                <a:solidFill>
                  <a:srgbClr val="000000"/>
                </a:solidFill>
              </a:defRPr>
            </a:lvl1pPr>
          </a:lstStyle>
          <a:p>
            <a:r>
              <a:rPr lang="en-US" sz="700" dirty="0"/>
              <a:t>g18</a:t>
            </a:r>
            <a:endParaRPr sz="700" dirty="0"/>
          </a:p>
        </p:txBody>
      </p:sp>
      <p:sp>
        <p:nvSpPr>
          <p:cNvPr id="69" name="1.1商品入库"/>
          <p:cNvSpPr txBox="1"/>
          <p:nvPr/>
        </p:nvSpPr>
        <p:spPr>
          <a:xfrm>
            <a:off x="3873513" y="1205561"/>
            <a:ext cx="4071675" cy="486160"/>
          </a:xfrm>
          <a:prstGeom prst="rect">
            <a:avLst/>
          </a:prstGeom>
          <a:ln w="12700">
            <a:miter lim="400000"/>
          </a:ln>
          <a:extLst>
            <a:ext uri="{C572A759-6A51-4108-AA02-DFA0A04FC94B}">
              <ma14:wrappingTextBoxFlag xmlns="" xmlns:ma14="http://schemas.microsoft.com/office/mac/drawingml/2011/main" val="1"/>
            </a:ext>
          </a:extLst>
        </p:spPr>
        <p:txBody>
          <a:bodyPr lIns="35719" tIns="35719" rIns="35719" bIns="35719">
            <a:spAutoFit/>
          </a:bodyPr>
          <a:lstStyle>
            <a:lvl1pPr>
              <a:lnSpc>
                <a:spcPct val="80000"/>
              </a:lnSpc>
              <a:defRPr sz="8100" b="1" spc="-162">
                <a:solidFill>
                  <a:srgbClr val="000000"/>
                </a:solidFill>
              </a:defRPr>
            </a:lvl1pPr>
          </a:lstStyle>
          <a:p>
            <a:pPr>
              <a:defRPr sz="3600" spc="0">
                <a:solidFill>
                  <a:srgbClr val="7F7F7F"/>
                </a:solidFill>
                <a:uFill>
                  <a:solidFill>
                    <a:srgbClr val="7F7F7F"/>
                  </a:solidFill>
                </a:uFill>
                <a:latin typeface="Lato Light"/>
                <a:ea typeface="Lato Light"/>
                <a:cs typeface="Lato Light"/>
                <a:sym typeface="Lato Light"/>
              </a:defRPr>
            </a:pPr>
            <a:r>
              <a:rPr lang="zh-CN" altLang="en-US" sz="3300" b="0" spc="300" dirty="0"/>
              <a:t>项目简介</a:t>
            </a:r>
          </a:p>
        </p:txBody>
      </p:sp>
      <p:sp>
        <p:nvSpPr>
          <p:cNvPr id="70" name="CHAPTER 01"/>
          <p:cNvSpPr txBox="1"/>
          <p:nvPr/>
        </p:nvSpPr>
        <p:spPr>
          <a:xfrm>
            <a:off x="3873513" y="882975"/>
            <a:ext cx="2345194" cy="173125"/>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ctr">
              <a:lnSpc>
                <a:spcPct val="80000"/>
              </a:lnSpc>
              <a:defRPr sz="2100" b="1" spc="860">
                <a:solidFill>
                  <a:srgbClr val="53585F"/>
                </a:solidFill>
              </a:defRPr>
            </a:lvl1pPr>
          </a:lstStyle>
          <a:p>
            <a:pPr>
              <a:defRPr sz="3600" spc="0">
                <a:solidFill>
                  <a:srgbClr val="7F7F7F"/>
                </a:solidFill>
                <a:uFill>
                  <a:solidFill>
                    <a:srgbClr val="7F7F7F"/>
                  </a:solidFill>
                </a:uFill>
                <a:latin typeface="Lato Light"/>
                <a:ea typeface="Lato Light"/>
                <a:cs typeface="Lato Light"/>
                <a:sym typeface="Lato Light"/>
              </a:defRPr>
            </a:pPr>
            <a:r>
              <a:rPr lang="en" altLang="zh-CN" sz="800" spc="600" dirty="0"/>
              <a:t>Project Description</a:t>
            </a:r>
          </a:p>
        </p:txBody>
      </p:sp>
      <p:sp>
        <p:nvSpPr>
          <p:cNvPr id="72" name="幻灯片编号"/>
          <p:cNvSpPr txBox="1">
            <a:spLocks noGrp="1"/>
          </p:cNvSpPr>
          <p:nvPr>
            <p:ph type="sldNum" sz="quarter" idx="2"/>
          </p:nvPr>
        </p:nvSpPr>
        <p:spPr>
          <a:xfrm>
            <a:off x="11796906" y="158978"/>
            <a:ext cx="204924" cy="344488"/>
          </a:xfrm>
          <a:prstGeom prst="rect">
            <a:avLst/>
          </a:prstGeom>
          <a:extLst>
            <a:ext uri="{C572A759-6A51-4108-AA02-DFA0A04FC94B}">
              <ma14:wrappingTextBoxFlag xmlns="" xmlns:ma14="http://schemas.microsoft.com/office/mac/drawingml/2011/main" val="1"/>
            </a:ext>
          </a:extLst>
        </p:spPr>
        <p:txBody>
          <a:bodyPr/>
          <a:lstStyle/>
          <a:p>
            <a:r>
              <a:rPr lang="en-US" altLang="zh-CN" dirty="0"/>
              <a:t>3</a:t>
            </a:r>
            <a:endParaRPr dirty="0"/>
          </a:p>
        </p:txBody>
      </p:sp>
      <p:pic>
        <p:nvPicPr>
          <p:cNvPr id="7" name="图片 6">
            <a:extLst>
              <a:ext uri="{FF2B5EF4-FFF2-40B4-BE49-F238E27FC236}">
                <a16:creationId xmlns:a16="http://schemas.microsoft.com/office/drawing/2014/main" id="{9CC83C70-3757-4845-AAAF-22C7F19CEBAE}"/>
              </a:ext>
            </a:extLst>
          </p:cNvPr>
          <p:cNvPicPr>
            <a:picLocks noChangeAspect="1"/>
          </p:cNvPicPr>
          <p:nvPr/>
        </p:nvPicPr>
        <p:blipFill>
          <a:blip r:embed="rId2"/>
          <a:stretch>
            <a:fillRect/>
          </a:stretch>
        </p:blipFill>
        <p:spPr>
          <a:xfrm>
            <a:off x="9001022" y="2234730"/>
            <a:ext cx="2127103" cy="4001839"/>
          </a:xfrm>
          <a:prstGeom prst="rect">
            <a:avLst/>
          </a:prstGeom>
        </p:spPr>
      </p:pic>
      <p:sp>
        <p:nvSpPr>
          <p:cNvPr id="21" name="A company is an association or collection of individuals, whether natural persons, legal persons, or a mixture of both. Company members share a common purpose and unite in order to focus their various talents and organize their collectively available skills">
            <a:extLst>
              <a:ext uri="{FF2B5EF4-FFF2-40B4-BE49-F238E27FC236}">
                <a16:creationId xmlns:a16="http://schemas.microsoft.com/office/drawing/2014/main" id="{F42DEAA0-92B6-7C49-8193-D97E7B651270}"/>
              </a:ext>
            </a:extLst>
          </p:cNvPr>
          <p:cNvSpPr txBox="1"/>
          <p:nvPr/>
        </p:nvSpPr>
        <p:spPr>
          <a:xfrm>
            <a:off x="3861501" y="2854794"/>
            <a:ext cx="4555760" cy="246913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t">
            <a:spAutoFit/>
          </a:bodyPr>
          <a:lstStyle>
            <a:lvl1pPr algn="just">
              <a:lnSpc>
                <a:spcPct val="150000"/>
              </a:lnSpc>
              <a:defRPr sz="2000">
                <a:latin typeface="Montserrat Light"/>
                <a:ea typeface="Montserrat Light"/>
                <a:cs typeface="Montserrat Light"/>
                <a:sym typeface="Montserrat Light"/>
              </a:defRPr>
            </a:lvl1pPr>
          </a:lstStyle>
          <a:p>
            <a:pPr>
              <a:defRPr sz="3600">
                <a:latin typeface="Lato Light"/>
                <a:ea typeface="Lato Light"/>
                <a:cs typeface="Lato Light"/>
                <a:sym typeface="Lato Light"/>
              </a:defRPr>
            </a:pPr>
            <a:r>
              <a:rPr lang="zh-CN" altLang="en-US" sz="1200" dirty="0"/>
              <a:t>光给予影的存在的，影赋予光的生命。</a:t>
            </a:r>
            <a:endParaRPr lang="en-US" altLang="zh-CN" sz="1200" dirty="0"/>
          </a:p>
          <a:p>
            <a:pPr>
              <a:defRPr sz="3600">
                <a:latin typeface="Lato Light"/>
                <a:ea typeface="Lato Light"/>
                <a:cs typeface="Lato Light"/>
                <a:sym typeface="Lato Light"/>
              </a:defRPr>
            </a:pPr>
            <a:r>
              <a:rPr lang="zh-CN" altLang="en-US" sz="1200" dirty="0"/>
              <a:t>光和影在有关视觉传达的学科中都占据了举足轻重的地位。</a:t>
            </a:r>
            <a:endParaRPr lang="en-US" altLang="zh-CN" sz="1200" dirty="0"/>
          </a:p>
          <a:p>
            <a:pPr>
              <a:defRPr sz="3600">
                <a:latin typeface="Lato Light"/>
                <a:ea typeface="Lato Light"/>
                <a:cs typeface="Lato Light"/>
                <a:sym typeface="Lato Light"/>
              </a:defRPr>
            </a:pPr>
            <a:endParaRPr lang="en-US" altLang="zh-CN" sz="1200" dirty="0"/>
          </a:p>
          <a:p>
            <a:pPr>
              <a:defRPr sz="3600">
                <a:latin typeface="Lato Light"/>
                <a:ea typeface="Lato Light"/>
                <a:cs typeface="Lato Light"/>
                <a:sym typeface="Lato Light"/>
              </a:defRPr>
            </a:pPr>
            <a:endParaRPr lang="en-US" altLang="zh-CN" sz="1200" dirty="0"/>
          </a:p>
          <a:p>
            <a:pPr>
              <a:defRPr sz="3600">
                <a:latin typeface="Lato Light"/>
                <a:ea typeface="Lato Light"/>
                <a:cs typeface="Lato Light"/>
                <a:sym typeface="Lato Light"/>
              </a:defRPr>
            </a:pPr>
            <a:r>
              <a:rPr lang="zh-CN" altLang="en-US" sz="1200" dirty="0"/>
              <a:t>这是一款可以在设备中观察光和影的软件。</a:t>
            </a:r>
            <a:endParaRPr lang="en-US" altLang="zh-CN" sz="1200" dirty="0"/>
          </a:p>
          <a:p>
            <a:pPr>
              <a:defRPr sz="3600">
                <a:latin typeface="Lato Light"/>
                <a:ea typeface="Lato Light"/>
                <a:cs typeface="Lato Light"/>
                <a:sym typeface="Lato Light"/>
              </a:defRPr>
            </a:pPr>
            <a:r>
              <a:rPr lang="zh-CN" altLang="en-US" sz="1200" dirty="0"/>
              <a:t>选择你想要观察的物体以及选定的光源位置，即可在屏幕上呈现实际的光影图像。</a:t>
            </a:r>
            <a:endParaRPr lang="en-US" altLang="zh-CN" sz="1200" dirty="0"/>
          </a:p>
          <a:p>
            <a:pPr>
              <a:defRPr sz="3600">
                <a:latin typeface="Lato Light"/>
                <a:ea typeface="Lato Light"/>
                <a:cs typeface="Lato Light"/>
                <a:sym typeface="Lato Light"/>
              </a:defRPr>
            </a:pPr>
            <a:r>
              <a:rPr lang="zh-CN" altLang="en-US" sz="1200" dirty="0"/>
              <a:t>你可以用手指</a:t>
            </a:r>
            <a:r>
              <a:rPr lang="en-US" altLang="zh-CN" sz="1200" dirty="0"/>
              <a:t>🖐️</a:t>
            </a:r>
            <a:r>
              <a:rPr lang="zh-CN" altLang="en-US" sz="1200" dirty="0"/>
              <a:t>去拖动旋转视角，便可从不同角度来观察。</a:t>
            </a:r>
            <a:endParaRPr kumimoji="1" lang="zh-CN" altLang="en-US" sz="1200" dirty="0"/>
          </a:p>
          <a:p>
            <a:pPr>
              <a:defRPr sz="3600">
                <a:latin typeface="Lato Light"/>
                <a:ea typeface="Lato Light"/>
                <a:cs typeface="Lato Light"/>
                <a:sym typeface="Lato Light"/>
              </a:defRPr>
            </a:pPr>
            <a:endParaRPr lang="en-US" altLang="zh-CN" sz="1000" dirty="0"/>
          </a:p>
        </p:txBody>
      </p:sp>
    </p:spTree>
    <p:extLst>
      <p:ext uri="{BB962C8B-B14F-4D97-AF65-F5344CB8AC3E}">
        <p14:creationId xmlns:p14="http://schemas.microsoft.com/office/powerpoint/2010/main" val="571988271"/>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 name="幻灯片编号"/>
          <p:cNvSpPr txBox="1">
            <a:spLocks noGrp="1"/>
          </p:cNvSpPr>
          <p:nvPr>
            <p:ph type="sldNum" sz="quarter" idx="2"/>
          </p:nvPr>
        </p:nvSpPr>
        <p:spPr>
          <a:xfrm>
            <a:off x="11120957" y="348553"/>
            <a:ext cx="224909" cy="23112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sz="900">
                <a:uFill>
                  <a:solidFill>
                    <a:srgbClr val="FFFFFF"/>
                  </a:solidFill>
                </a:uFill>
                <a:latin typeface="Montserrat Light"/>
                <a:ea typeface="Montserrat Light"/>
                <a:cs typeface="Montserrat Light"/>
                <a:sym typeface="Montserrat Light"/>
              </a:defRPr>
            </a:lvl1pPr>
          </a:lstStyle>
          <a:p>
            <a:pPr>
              <a:defRPr sz="1600">
                <a:uFill>
                  <a:solidFill>
                    <a:srgbClr val="7F7F7F"/>
                  </a:solidFill>
                </a:uFill>
                <a:latin typeface="+mj-lt"/>
                <a:ea typeface="+mj-ea"/>
                <a:cs typeface="+mj-cs"/>
                <a:sym typeface="Helvetica"/>
              </a:defRPr>
            </a:pPr>
            <a:fld id="{86CB4B4D-7CA3-9044-876B-883B54F8677D}" type="slidenum">
              <a:rPr/>
              <a:t>4</a:t>
            </a:fld>
            <a:endParaRPr/>
          </a:p>
        </p:txBody>
      </p:sp>
      <p:sp>
        <p:nvSpPr>
          <p:cNvPr id="773" name="矩形"/>
          <p:cNvSpPr/>
          <p:nvPr/>
        </p:nvSpPr>
        <p:spPr>
          <a:xfrm>
            <a:off x="3175" y="-6292"/>
            <a:ext cx="12188825" cy="3435292"/>
          </a:xfrm>
          <a:prstGeom prst="rect">
            <a:avLst/>
          </a:prstGeom>
          <a:solidFill>
            <a:srgbClr val="D9D9D9"/>
          </a:solidFill>
          <a:ln w="12700">
            <a:miter lim="400000"/>
          </a:ln>
        </p:spPr>
        <p:txBody>
          <a:bodyPr lIns="22860" rIns="22860" anchor="ctr"/>
          <a:lstStyle/>
          <a:p>
            <a:pPr algn="ctr">
              <a:defRPr>
                <a:solidFill>
                  <a:srgbClr val="FFFFFF"/>
                </a:solidFill>
                <a:uFill>
                  <a:solidFill>
                    <a:srgbClr val="FFFFFF"/>
                  </a:solidFill>
                </a:uFill>
                <a:latin typeface="Montserrat"/>
                <a:ea typeface="Montserrat"/>
                <a:cs typeface="Montserrat"/>
                <a:sym typeface="Montserrat"/>
              </a:defRPr>
            </a:pPr>
            <a:endParaRPr sz="900"/>
          </a:p>
        </p:txBody>
      </p:sp>
      <p:sp>
        <p:nvSpPr>
          <p:cNvPr id="774" name="矩形"/>
          <p:cNvSpPr/>
          <p:nvPr/>
        </p:nvSpPr>
        <p:spPr>
          <a:xfrm>
            <a:off x="3176" y="-6292"/>
            <a:ext cx="12188826" cy="3435292"/>
          </a:xfrm>
          <a:prstGeom prst="rect">
            <a:avLst/>
          </a:prstGeom>
          <a:solidFill>
            <a:srgbClr val="7F7F7F"/>
          </a:solidFill>
          <a:ln w="12700">
            <a:miter lim="400000"/>
          </a:ln>
        </p:spPr>
        <p:txBody>
          <a:bodyPr lIns="22860" rIns="22860" anchor="ctr"/>
          <a:lstStyle/>
          <a:p>
            <a:pPr algn="ctr">
              <a:defRPr>
                <a:solidFill>
                  <a:srgbClr val="FFFFFF"/>
                </a:solidFill>
                <a:uFill>
                  <a:solidFill>
                    <a:srgbClr val="FFFFFF"/>
                  </a:solidFill>
                </a:uFill>
                <a:latin typeface="Montserrat"/>
                <a:ea typeface="Montserrat"/>
                <a:cs typeface="Montserrat"/>
                <a:sym typeface="Montserrat"/>
              </a:defRPr>
            </a:pPr>
            <a:endParaRPr sz="900"/>
          </a:p>
        </p:txBody>
      </p:sp>
      <p:sp>
        <p:nvSpPr>
          <p:cNvPr id="775" name="WHAT ARE OUR COMMON SERVICES"/>
          <p:cNvSpPr txBox="1"/>
          <p:nvPr/>
        </p:nvSpPr>
        <p:spPr>
          <a:xfrm>
            <a:off x="3605095" y="864982"/>
            <a:ext cx="4980753" cy="6001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6600" spc="600">
                <a:solidFill>
                  <a:srgbClr val="FFFFFF"/>
                </a:solidFill>
                <a:uFill>
                  <a:solidFill>
                    <a:srgbClr val="FFFFFF"/>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zh-CN" altLang="en-US" sz="3300" spc="300" dirty="0">
                <a:solidFill>
                  <a:schemeClr val="bg1"/>
                </a:solidFill>
              </a:rPr>
              <a:t>用户人群</a:t>
            </a:r>
            <a:endParaRPr sz="3300" spc="300" dirty="0">
              <a:solidFill>
                <a:schemeClr val="bg1"/>
              </a:solidFill>
            </a:endParaRPr>
          </a:p>
        </p:txBody>
      </p:sp>
      <p:sp>
        <p:nvSpPr>
          <p:cNvPr id="776" name="YOU CAN WRITE HERE"/>
          <p:cNvSpPr txBox="1"/>
          <p:nvPr/>
        </p:nvSpPr>
        <p:spPr>
          <a:xfrm>
            <a:off x="4732974" y="651202"/>
            <a:ext cx="2709619" cy="2154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1600" spc="1200">
                <a:solidFill>
                  <a:srgbClr val="FFFFFF"/>
                </a:solidFill>
                <a:uFill>
                  <a:solidFill>
                    <a:srgbClr val="FFFFFF"/>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zh-CN" altLang="en-US" sz="800" spc="600" dirty="0">
                <a:solidFill>
                  <a:schemeClr val="bg1"/>
                </a:solidFill>
              </a:rPr>
              <a:t>  </a:t>
            </a:r>
            <a:r>
              <a:rPr lang="en-US" altLang="zh-CN" sz="800" spc="600" dirty="0">
                <a:solidFill>
                  <a:schemeClr val="bg1"/>
                </a:solidFill>
              </a:rPr>
              <a:t>u</a:t>
            </a:r>
            <a:r>
              <a:rPr lang="en-US" sz="800" spc="600" dirty="0">
                <a:solidFill>
                  <a:schemeClr val="bg1"/>
                </a:solidFill>
              </a:rPr>
              <a:t>ser</a:t>
            </a:r>
            <a:r>
              <a:rPr lang="zh-CN" altLang="en-US" sz="800" spc="600" dirty="0">
                <a:solidFill>
                  <a:srgbClr val="7F7F7F"/>
                </a:solidFill>
              </a:rPr>
              <a:t>？</a:t>
            </a:r>
            <a:endParaRPr sz="800" spc="600" dirty="0">
              <a:solidFill>
                <a:srgbClr val="7F7F7F"/>
              </a:solidFill>
            </a:endParaRPr>
          </a:p>
        </p:txBody>
      </p:sp>
      <p:sp>
        <p:nvSpPr>
          <p:cNvPr id="777" name="A company is an association or collection of individuals, whether natural persons, legal persons, or a mixture of both. Company members share a common purpose and unite in order to focus their various talents and organize their collectively available skills or resources to achieve specific, declared goals. A company or association of persons can be created at law as"/>
          <p:cNvSpPr txBox="1"/>
          <p:nvPr/>
        </p:nvSpPr>
        <p:spPr>
          <a:xfrm>
            <a:off x="2418481" y="2138509"/>
            <a:ext cx="7380710" cy="2786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lnSpc>
                <a:spcPct val="150000"/>
              </a:lnSpc>
              <a:defRPr sz="1800">
                <a:solidFill>
                  <a:srgbClr val="FFFFFF"/>
                </a:solidFill>
                <a:uFill>
                  <a:solidFill>
                    <a:srgbClr val="FFFFFF"/>
                  </a:solidFill>
                </a:uFill>
                <a:latin typeface="Montserrat Light"/>
                <a:ea typeface="Montserrat Light"/>
                <a:cs typeface="Montserrat Light"/>
                <a:sym typeface="Montserrat Light"/>
              </a:defRPr>
            </a:lvl1pPr>
          </a:lstStyle>
          <a:p>
            <a:pPr>
              <a:defRPr sz="3600">
                <a:solidFill>
                  <a:srgbClr val="7F7F7F"/>
                </a:solidFill>
                <a:uFill>
                  <a:solidFill>
                    <a:srgbClr val="7F7F7F"/>
                  </a:solidFill>
                </a:uFill>
                <a:latin typeface="Lato Light"/>
                <a:ea typeface="Lato Light"/>
                <a:cs typeface="Lato Light"/>
                <a:sym typeface="Lato Light"/>
              </a:defRPr>
            </a:pPr>
            <a:r>
              <a:rPr lang="zh-CN" altLang="en-US" sz="900" dirty="0">
                <a:solidFill>
                  <a:schemeClr val="bg1"/>
                </a:solidFill>
              </a:rPr>
              <a:t>软件过程描述为了开发出用户需要的软件，什么人</a:t>
            </a:r>
            <a:r>
              <a:rPr lang="en-US" altLang="zh-CN" sz="900" dirty="0">
                <a:solidFill>
                  <a:schemeClr val="bg1"/>
                </a:solidFill>
              </a:rPr>
              <a:t>who</a:t>
            </a:r>
            <a:r>
              <a:rPr lang="zh-CN" altLang="en-US" sz="900" dirty="0">
                <a:solidFill>
                  <a:schemeClr val="bg1"/>
                </a:solidFill>
              </a:rPr>
              <a:t>，在什么时候</a:t>
            </a:r>
            <a:r>
              <a:rPr lang="en-US" altLang="zh-CN" sz="900" dirty="0">
                <a:solidFill>
                  <a:schemeClr val="bg1"/>
                </a:solidFill>
              </a:rPr>
              <a:t>when</a:t>
            </a:r>
            <a:r>
              <a:rPr lang="zh-CN" altLang="en-US" sz="900" dirty="0">
                <a:solidFill>
                  <a:schemeClr val="bg1"/>
                </a:solidFill>
              </a:rPr>
              <a:t>，做什么事</a:t>
            </a:r>
            <a:r>
              <a:rPr lang="en-US" altLang="zh-CN" sz="900" dirty="0">
                <a:solidFill>
                  <a:schemeClr val="bg1"/>
                </a:solidFill>
              </a:rPr>
              <a:t>what</a:t>
            </a:r>
            <a:r>
              <a:rPr lang="zh-CN" altLang="en-US" sz="900" dirty="0">
                <a:solidFill>
                  <a:schemeClr val="bg1"/>
                </a:solidFill>
              </a:rPr>
              <a:t>，以及怎么</a:t>
            </a:r>
            <a:r>
              <a:rPr lang="en-US" altLang="zh-CN" sz="900" dirty="0">
                <a:solidFill>
                  <a:schemeClr val="bg1"/>
                </a:solidFill>
              </a:rPr>
              <a:t>how</a:t>
            </a:r>
            <a:r>
              <a:rPr lang="zh-CN" altLang="en-US" sz="900" dirty="0">
                <a:solidFill>
                  <a:schemeClr val="bg1"/>
                </a:solidFill>
              </a:rPr>
              <a:t>做这些事以实现某一个特定的具体目标</a:t>
            </a:r>
            <a:endParaRPr sz="900" dirty="0">
              <a:solidFill>
                <a:schemeClr val="bg1"/>
              </a:solidFill>
            </a:endParaRPr>
          </a:p>
        </p:txBody>
      </p:sp>
      <p:grpSp>
        <p:nvGrpSpPr>
          <p:cNvPr id="30" name="成组">
            <a:extLst>
              <a:ext uri="{FF2B5EF4-FFF2-40B4-BE49-F238E27FC236}">
                <a16:creationId xmlns:a16="http://schemas.microsoft.com/office/drawing/2014/main" id="{61FE2383-1587-654C-887B-247CC6D66A13}"/>
              </a:ext>
            </a:extLst>
          </p:cNvPr>
          <p:cNvGrpSpPr/>
          <p:nvPr/>
        </p:nvGrpSpPr>
        <p:grpSpPr>
          <a:xfrm>
            <a:off x="1198394" y="4490545"/>
            <a:ext cx="1590215" cy="336696"/>
            <a:chOff x="0" y="13059"/>
            <a:chExt cx="2720188" cy="558656"/>
          </a:xfrm>
        </p:grpSpPr>
        <p:sp>
          <p:nvSpPr>
            <p:cNvPr id="31" name="A company is an association or collection of individuals, whether natural persons, legal persons, or a mixture of both. Company members share a common purpose and unite in order to focus their various talents and organize their collectively available skills">
              <a:extLst>
                <a:ext uri="{FF2B5EF4-FFF2-40B4-BE49-F238E27FC236}">
                  <a16:creationId xmlns:a16="http://schemas.microsoft.com/office/drawing/2014/main" id="{3FD1C4AA-ACCD-7D4C-A9E1-9A5DE81A63BD}"/>
                </a:ext>
              </a:extLst>
            </p:cNvPr>
            <p:cNvSpPr txBox="1"/>
            <p:nvPr/>
          </p:nvSpPr>
          <p:spPr>
            <a:xfrm>
              <a:off x="639388" y="13059"/>
              <a:ext cx="801694" cy="4200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t">
              <a:spAutoFit/>
            </a:bodyPr>
            <a:lstStyle>
              <a:lvl1pPr algn="just">
                <a:lnSpc>
                  <a:spcPct val="150000"/>
                </a:lnSpc>
                <a:defRPr sz="2000">
                  <a:latin typeface="Montserrat Light"/>
                  <a:ea typeface="Montserrat Light"/>
                  <a:cs typeface="Montserrat Light"/>
                  <a:sym typeface="Montserrat Light"/>
                </a:defRPr>
              </a:lvl1pPr>
            </a:lstStyle>
            <a:p>
              <a:pPr>
                <a:defRPr sz="3600">
                  <a:latin typeface="Lato Light"/>
                  <a:ea typeface="Lato Light"/>
                  <a:cs typeface="Lato Light"/>
                  <a:sym typeface="Lato Light"/>
                </a:defRPr>
              </a:pPr>
              <a:r>
                <a:rPr lang="en-US" altLang="zh-CN" sz="1000" dirty="0"/>
                <a:t>1</a:t>
              </a:r>
            </a:p>
          </p:txBody>
        </p:sp>
        <p:sp>
          <p:nvSpPr>
            <p:cNvPr id="32" name="YOUR TITLE HERE">
              <a:extLst>
                <a:ext uri="{FF2B5EF4-FFF2-40B4-BE49-F238E27FC236}">
                  <a16:creationId xmlns:a16="http://schemas.microsoft.com/office/drawing/2014/main" id="{1B7C3BE6-1457-5F4D-891B-AABE1FC8EB82}"/>
                </a:ext>
              </a:extLst>
            </p:cNvPr>
            <p:cNvSpPr txBox="1"/>
            <p:nvPr/>
          </p:nvSpPr>
          <p:spPr>
            <a:xfrm>
              <a:off x="974043" y="32528"/>
              <a:ext cx="1746145" cy="48513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2860" tIns="22860" rIns="22860" bIns="22860" numCol="1" anchor="t">
              <a:spAutoFit/>
            </a:bodyPr>
            <a:lstStyle>
              <a:lvl1pPr>
                <a:defRPr sz="3200" spc="6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zh-CN" altLang="en-US" sz="1600" spc="300" dirty="0"/>
                <a:t>幼儿启蒙</a:t>
              </a:r>
              <a:endParaRPr lang="en-US" altLang="zh-CN" sz="1600" spc="300" dirty="0"/>
            </a:p>
          </p:txBody>
        </p:sp>
        <p:sp>
          <p:nvSpPr>
            <p:cNvPr id="33" name="形状">
              <a:extLst>
                <a:ext uri="{FF2B5EF4-FFF2-40B4-BE49-F238E27FC236}">
                  <a16:creationId xmlns:a16="http://schemas.microsoft.com/office/drawing/2014/main" id="{04E43501-D48A-E94E-BBB3-1BC56B8135FF}"/>
                </a:ext>
              </a:extLst>
            </p:cNvPr>
            <p:cNvSpPr/>
            <p:nvPr/>
          </p:nvSpPr>
          <p:spPr>
            <a:xfrm>
              <a:off x="0" y="13059"/>
              <a:ext cx="558655" cy="558656"/>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9674" y="5053"/>
                  </a:moveTo>
                  <a:cubicBezTo>
                    <a:pt x="9585" y="4964"/>
                    <a:pt x="9463" y="4909"/>
                    <a:pt x="9327" y="4909"/>
                  </a:cubicBezTo>
                  <a:cubicBezTo>
                    <a:pt x="9056" y="4909"/>
                    <a:pt x="8836" y="5129"/>
                    <a:pt x="8836" y="5400"/>
                  </a:cubicBezTo>
                  <a:cubicBezTo>
                    <a:pt x="8836" y="5536"/>
                    <a:pt x="8891" y="5658"/>
                    <a:pt x="8980" y="5747"/>
                  </a:cubicBezTo>
                  <a:lnTo>
                    <a:pt x="13574" y="10800"/>
                  </a:lnTo>
                  <a:lnTo>
                    <a:pt x="8980" y="15853"/>
                  </a:lnTo>
                  <a:cubicBezTo>
                    <a:pt x="8891" y="15942"/>
                    <a:pt x="8836" y="16065"/>
                    <a:pt x="8836" y="16200"/>
                  </a:cubicBezTo>
                  <a:cubicBezTo>
                    <a:pt x="8836" y="16471"/>
                    <a:pt x="9056" y="16691"/>
                    <a:pt x="9327" y="16691"/>
                  </a:cubicBezTo>
                  <a:cubicBezTo>
                    <a:pt x="9463" y="16691"/>
                    <a:pt x="9585" y="16636"/>
                    <a:pt x="9674" y="16547"/>
                  </a:cubicBezTo>
                  <a:lnTo>
                    <a:pt x="14583" y="11147"/>
                  </a:lnTo>
                  <a:cubicBezTo>
                    <a:pt x="14672" y="11058"/>
                    <a:pt x="14727" y="10936"/>
                    <a:pt x="14727" y="10800"/>
                  </a:cubicBezTo>
                  <a:cubicBezTo>
                    <a:pt x="14727" y="10665"/>
                    <a:pt x="14672" y="10542"/>
                    <a:pt x="14583" y="10453"/>
                  </a:cubicBezTo>
                  <a:cubicBezTo>
                    <a:pt x="14583" y="10453"/>
                    <a:pt x="9674" y="5053"/>
                    <a:pt x="9674" y="5053"/>
                  </a:cubicBezTo>
                  <a:close/>
                </a:path>
              </a:pathLst>
            </a:custGeom>
            <a:solidFill>
              <a:srgbClr val="000000"/>
            </a:solidFill>
            <a:ln w="12700" cap="flat">
              <a:noFill/>
              <a:miter lim="400000"/>
            </a:ln>
            <a:effectLst/>
          </p:spPr>
          <p:txBody>
            <a:bodyPr wrap="square" lIns="22860" tIns="22860" rIns="22860" bIns="22860" numCol="1" anchor="ctr">
              <a:noAutofit/>
            </a:bodyPr>
            <a:lstStyle/>
            <a:p>
              <a:pPr defTabSz="228531">
                <a:defRPr sz="2900">
                  <a:solidFill>
                    <a:srgbClr val="FFFFFF"/>
                  </a:solidFill>
                  <a:effectLst>
                    <a:outerShdw blurRad="38100" dist="12700" dir="5400000" rotWithShape="0">
                      <a:srgbClr val="000000">
                        <a:alpha val="50000"/>
                      </a:srgbClr>
                    </a:outerShdw>
                  </a:effectLst>
                  <a:uFill>
                    <a:solidFill>
                      <a:srgbClr val="FFFFFF"/>
                    </a:solidFill>
                  </a:uFill>
                  <a:latin typeface="Gill Sans"/>
                  <a:ea typeface="Gill Sans"/>
                  <a:cs typeface="Gill Sans"/>
                  <a:sym typeface="Gill Sans"/>
                </a:defRPr>
              </a:pPr>
              <a:endParaRPr sz="1450"/>
            </a:p>
          </p:txBody>
        </p:sp>
      </p:grpSp>
      <p:grpSp>
        <p:nvGrpSpPr>
          <p:cNvPr id="42" name="成组">
            <a:extLst>
              <a:ext uri="{FF2B5EF4-FFF2-40B4-BE49-F238E27FC236}">
                <a16:creationId xmlns:a16="http://schemas.microsoft.com/office/drawing/2014/main" id="{7C7656C2-6334-C848-8E0E-7ECA25B5BADD}"/>
              </a:ext>
            </a:extLst>
          </p:cNvPr>
          <p:cNvGrpSpPr/>
          <p:nvPr/>
        </p:nvGrpSpPr>
        <p:grpSpPr>
          <a:xfrm>
            <a:off x="4704587" y="4478811"/>
            <a:ext cx="2798922" cy="336696"/>
            <a:chOff x="0" y="13059"/>
            <a:chExt cx="4787771" cy="558656"/>
          </a:xfrm>
        </p:grpSpPr>
        <p:sp>
          <p:nvSpPr>
            <p:cNvPr id="43" name="A company is an association or collection of individuals, whether natural persons, legal persons, or a mixture of both. Company members share a common purpose and unite in order to focus their various talents and organize their collectively available skills">
              <a:extLst>
                <a:ext uri="{FF2B5EF4-FFF2-40B4-BE49-F238E27FC236}">
                  <a16:creationId xmlns:a16="http://schemas.microsoft.com/office/drawing/2014/main" id="{B9AF122A-EB39-CC48-A429-72B877AA4A70}"/>
                </a:ext>
              </a:extLst>
            </p:cNvPr>
            <p:cNvSpPr txBox="1"/>
            <p:nvPr/>
          </p:nvSpPr>
          <p:spPr>
            <a:xfrm>
              <a:off x="639388" y="22459"/>
              <a:ext cx="3453350" cy="42002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t">
              <a:spAutoFit/>
            </a:bodyPr>
            <a:lstStyle>
              <a:lvl1pPr algn="just">
                <a:lnSpc>
                  <a:spcPct val="150000"/>
                </a:lnSpc>
                <a:defRPr sz="2000">
                  <a:latin typeface="Montserrat Light"/>
                  <a:ea typeface="Montserrat Light"/>
                  <a:cs typeface="Montserrat Light"/>
                  <a:sym typeface="Montserrat Light"/>
                </a:defRPr>
              </a:lvl1pPr>
            </a:lstStyle>
            <a:p>
              <a:pPr>
                <a:defRPr sz="3600">
                  <a:latin typeface="Lato Light"/>
                  <a:ea typeface="Lato Light"/>
                  <a:cs typeface="Lato Light"/>
                  <a:sym typeface="Lato Light"/>
                </a:defRPr>
              </a:pPr>
              <a:r>
                <a:rPr lang="en-US" altLang="zh-CN" sz="1000" dirty="0"/>
                <a:t>2</a:t>
              </a:r>
            </a:p>
          </p:txBody>
        </p:sp>
        <p:sp>
          <p:nvSpPr>
            <p:cNvPr id="44" name="YOUR TITLE HERE">
              <a:extLst>
                <a:ext uri="{FF2B5EF4-FFF2-40B4-BE49-F238E27FC236}">
                  <a16:creationId xmlns:a16="http://schemas.microsoft.com/office/drawing/2014/main" id="{1E81B5F8-8412-0741-BE4F-65047F793FF8}"/>
                </a:ext>
              </a:extLst>
            </p:cNvPr>
            <p:cNvSpPr txBox="1"/>
            <p:nvPr/>
          </p:nvSpPr>
          <p:spPr>
            <a:xfrm>
              <a:off x="957663" y="65084"/>
              <a:ext cx="3830108" cy="48513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2860" tIns="22860" rIns="22860" bIns="22860" numCol="1" anchor="t">
              <a:spAutoFit/>
            </a:bodyPr>
            <a:lstStyle>
              <a:lvl1pPr>
                <a:defRPr sz="3200" spc="6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zh-CN" altLang="en-US" sz="1600" spc="300" dirty="0"/>
                <a:t>需要掌握透视的学生</a:t>
              </a:r>
              <a:endParaRPr lang="en-US" altLang="zh-CN" sz="1600" spc="300" dirty="0"/>
            </a:p>
          </p:txBody>
        </p:sp>
        <p:sp>
          <p:nvSpPr>
            <p:cNvPr id="45" name="形状">
              <a:extLst>
                <a:ext uri="{FF2B5EF4-FFF2-40B4-BE49-F238E27FC236}">
                  <a16:creationId xmlns:a16="http://schemas.microsoft.com/office/drawing/2014/main" id="{86B59A05-751B-CB47-AFC8-29DDB8140AFA}"/>
                </a:ext>
              </a:extLst>
            </p:cNvPr>
            <p:cNvSpPr/>
            <p:nvPr/>
          </p:nvSpPr>
          <p:spPr>
            <a:xfrm>
              <a:off x="0" y="13059"/>
              <a:ext cx="558655" cy="558656"/>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9674" y="5053"/>
                  </a:moveTo>
                  <a:cubicBezTo>
                    <a:pt x="9585" y="4964"/>
                    <a:pt x="9463" y="4909"/>
                    <a:pt x="9327" y="4909"/>
                  </a:cubicBezTo>
                  <a:cubicBezTo>
                    <a:pt x="9056" y="4909"/>
                    <a:pt x="8836" y="5129"/>
                    <a:pt x="8836" y="5400"/>
                  </a:cubicBezTo>
                  <a:cubicBezTo>
                    <a:pt x="8836" y="5536"/>
                    <a:pt x="8891" y="5658"/>
                    <a:pt x="8980" y="5747"/>
                  </a:cubicBezTo>
                  <a:lnTo>
                    <a:pt x="13574" y="10800"/>
                  </a:lnTo>
                  <a:lnTo>
                    <a:pt x="8980" y="15853"/>
                  </a:lnTo>
                  <a:cubicBezTo>
                    <a:pt x="8891" y="15942"/>
                    <a:pt x="8836" y="16065"/>
                    <a:pt x="8836" y="16200"/>
                  </a:cubicBezTo>
                  <a:cubicBezTo>
                    <a:pt x="8836" y="16471"/>
                    <a:pt x="9056" y="16691"/>
                    <a:pt x="9327" y="16691"/>
                  </a:cubicBezTo>
                  <a:cubicBezTo>
                    <a:pt x="9463" y="16691"/>
                    <a:pt x="9585" y="16636"/>
                    <a:pt x="9674" y="16547"/>
                  </a:cubicBezTo>
                  <a:lnTo>
                    <a:pt x="14583" y="11147"/>
                  </a:lnTo>
                  <a:cubicBezTo>
                    <a:pt x="14672" y="11058"/>
                    <a:pt x="14727" y="10936"/>
                    <a:pt x="14727" y="10800"/>
                  </a:cubicBezTo>
                  <a:cubicBezTo>
                    <a:pt x="14727" y="10665"/>
                    <a:pt x="14672" y="10542"/>
                    <a:pt x="14583" y="10453"/>
                  </a:cubicBezTo>
                  <a:cubicBezTo>
                    <a:pt x="14583" y="10453"/>
                    <a:pt x="9674" y="5053"/>
                    <a:pt x="9674" y="5053"/>
                  </a:cubicBezTo>
                  <a:close/>
                </a:path>
              </a:pathLst>
            </a:custGeom>
            <a:solidFill>
              <a:srgbClr val="000000"/>
            </a:solidFill>
            <a:ln w="12700" cap="flat">
              <a:noFill/>
              <a:miter lim="400000"/>
            </a:ln>
            <a:effectLst/>
          </p:spPr>
          <p:txBody>
            <a:bodyPr wrap="square" lIns="22860" tIns="22860" rIns="22860" bIns="22860" numCol="1" anchor="ctr">
              <a:noAutofit/>
            </a:bodyPr>
            <a:lstStyle/>
            <a:p>
              <a:pPr defTabSz="228531">
                <a:defRPr sz="2900">
                  <a:solidFill>
                    <a:srgbClr val="FFFFFF"/>
                  </a:solidFill>
                  <a:effectLst>
                    <a:outerShdw blurRad="38100" dist="12700" dir="5400000" rotWithShape="0">
                      <a:srgbClr val="000000">
                        <a:alpha val="50000"/>
                      </a:srgbClr>
                    </a:outerShdw>
                  </a:effectLst>
                  <a:uFill>
                    <a:solidFill>
                      <a:srgbClr val="FFFFFF"/>
                    </a:solidFill>
                  </a:uFill>
                  <a:latin typeface="Gill Sans"/>
                  <a:ea typeface="Gill Sans"/>
                  <a:cs typeface="Gill Sans"/>
                  <a:sym typeface="Gill Sans"/>
                </a:defRPr>
              </a:pPr>
              <a:endParaRPr sz="1450"/>
            </a:p>
          </p:txBody>
        </p:sp>
      </p:grpSp>
      <p:grpSp>
        <p:nvGrpSpPr>
          <p:cNvPr id="46" name="成组">
            <a:extLst>
              <a:ext uri="{FF2B5EF4-FFF2-40B4-BE49-F238E27FC236}">
                <a16:creationId xmlns:a16="http://schemas.microsoft.com/office/drawing/2014/main" id="{253964E2-3E72-8C47-8634-B9CA92227188}"/>
              </a:ext>
            </a:extLst>
          </p:cNvPr>
          <p:cNvGrpSpPr/>
          <p:nvPr/>
        </p:nvGrpSpPr>
        <p:grpSpPr>
          <a:xfrm>
            <a:off x="8537369" y="4490545"/>
            <a:ext cx="2407565" cy="336696"/>
            <a:chOff x="0" y="13059"/>
            <a:chExt cx="4118327" cy="558656"/>
          </a:xfrm>
        </p:grpSpPr>
        <p:sp>
          <p:nvSpPr>
            <p:cNvPr id="47" name="A company is an association or collection of individuals, whether natural persons, legal persons, or a mixture of both. Company members share a common purpose and unite in order to focus their various talents and organize their collectively available skills">
              <a:extLst>
                <a:ext uri="{FF2B5EF4-FFF2-40B4-BE49-F238E27FC236}">
                  <a16:creationId xmlns:a16="http://schemas.microsoft.com/office/drawing/2014/main" id="{EA10ED8A-4275-214D-8C77-A4B11547A22C}"/>
                </a:ext>
              </a:extLst>
            </p:cNvPr>
            <p:cNvSpPr txBox="1"/>
            <p:nvPr/>
          </p:nvSpPr>
          <p:spPr>
            <a:xfrm>
              <a:off x="664975" y="45615"/>
              <a:ext cx="3453352" cy="42002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t">
              <a:spAutoFit/>
            </a:bodyPr>
            <a:lstStyle>
              <a:lvl1pPr algn="just">
                <a:lnSpc>
                  <a:spcPct val="150000"/>
                </a:lnSpc>
                <a:defRPr sz="2000">
                  <a:latin typeface="Montserrat Light"/>
                  <a:ea typeface="Montserrat Light"/>
                  <a:cs typeface="Montserrat Light"/>
                  <a:sym typeface="Montserrat Light"/>
                </a:defRPr>
              </a:lvl1pPr>
            </a:lstStyle>
            <a:p>
              <a:pPr>
                <a:defRPr sz="3600">
                  <a:latin typeface="Lato Light"/>
                  <a:ea typeface="Lato Light"/>
                  <a:cs typeface="Lato Light"/>
                  <a:sym typeface="Lato Light"/>
                </a:defRPr>
              </a:pPr>
              <a:r>
                <a:rPr lang="en-US" altLang="zh-CN" sz="1000" dirty="0"/>
                <a:t>3</a:t>
              </a:r>
            </a:p>
          </p:txBody>
        </p:sp>
        <p:sp>
          <p:nvSpPr>
            <p:cNvPr id="48" name="YOUR TITLE HERE">
              <a:extLst>
                <a:ext uri="{FF2B5EF4-FFF2-40B4-BE49-F238E27FC236}">
                  <a16:creationId xmlns:a16="http://schemas.microsoft.com/office/drawing/2014/main" id="{7692F530-1DD1-B14E-B0F5-EEEE2F189F83}"/>
                </a:ext>
              </a:extLst>
            </p:cNvPr>
            <p:cNvSpPr txBox="1"/>
            <p:nvPr/>
          </p:nvSpPr>
          <p:spPr>
            <a:xfrm>
              <a:off x="1063983" y="30348"/>
              <a:ext cx="1746144" cy="48513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2860" tIns="22860" rIns="22860" bIns="22860" numCol="1" anchor="t">
              <a:spAutoFit/>
            </a:bodyPr>
            <a:lstStyle>
              <a:lvl1pPr>
                <a:defRPr sz="3200" spc="6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zh-CN" altLang="en-US" sz="1600" spc="300" dirty="0"/>
                <a:t>潜在人群</a:t>
              </a:r>
              <a:endParaRPr lang="en-US" altLang="zh-CN" sz="1600" spc="300" dirty="0"/>
            </a:p>
          </p:txBody>
        </p:sp>
        <p:sp>
          <p:nvSpPr>
            <p:cNvPr id="49" name="形状">
              <a:extLst>
                <a:ext uri="{FF2B5EF4-FFF2-40B4-BE49-F238E27FC236}">
                  <a16:creationId xmlns:a16="http://schemas.microsoft.com/office/drawing/2014/main" id="{525B6A1B-5818-4E4F-A915-861C431674F9}"/>
                </a:ext>
              </a:extLst>
            </p:cNvPr>
            <p:cNvSpPr/>
            <p:nvPr/>
          </p:nvSpPr>
          <p:spPr>
            <a:xfrm>
              <a:off x="0" y="13059"/>
              <a:ext cx="558655" cy="558656"/>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9674" y="5053"/>
                  </a:moveTo>
                  <a:cubicBezTo>
                    <a:pt x="9585" y="4964"/>
                    <a:pt x="9463" y="4909"/>
                    <a:pt x="9327" y="4909"/>
                  </a:cubicBezTo>
                  <a:cubicBezTo>
                    <a:pt x="9056" y="4909"/>
                    <a:pt x="8836" y="5129"/>
                    <a:pt x="8836" y="5400"/>
                  </a:cubicBezTo>
                  <a:cubicBezTo>
                    <a:pt x="8836" y="5536"/>
                    <a:pt x="8891" y="5658"/>
                    <a:pt x="8980" y="5747"/>
                  </a:cubicBezTo>
                  <a:lnTo>
                    <a:pt x="13574" y="10800"/>
                  </a:lnTo>
                  <a:lnTo>
                    <a:pt x="8980" y="15853"/>
                  </a:lnTo>
                  <a:cubicBezTo>
                    <a:pt x="8891" y="15942"/>
                    <a:pt x="8836" y="16065"/>
                    <a:pt x="8836" y="16200"/>
                  </a:cubicBezTo>
                  <a:cubicBezTo>
                    <a:pt x="8836" y="16471"/>
                    <a:pt x="9056" y="16691"/>
                    <a:pt x="9327" y="16691"/>
                  </a:cubicBezTo>
                  <a:cubicBezTo>
                    <a:pt x="9463" y="16691"/>
                    <a:pt x="9585" y="16636"/>
                    <a:pt x="9674" y="16547"/>
                  </a:cubicBezTo>
                  <a:lnTo>
                    <a:pt x="14583" y="11147"/>
                  </a:lnTo>
                  <a:cubicBezTo>
                    <a:pt x="14672" y="11058"/>
                    <a:pt x="14727" y="10936"/>
                    <a:pt x="14727" y="10800"/>
                  </a:cubicBezTo>
                  <a:cubicBezTo>
                    <a:pt x="14727" y="10665"/>
                    <a:pt x="14672" y="10542"/>
                    <a:pt x="14583" y="10453"/>
                  </a:cubicBezTo>
                  <a:cubicBezTo>
                    <a:pt x="14583" y="10453"/>
                    <a:pt x="9674" y="5053"/>
                    <a:pt x="9674" y="5053"/>
                  </a:cubicBezTo>
                  <a:close/>
                </a:path>
              </a:pathLst>
            </a:custGeom>
            <a:solidFill>
              <a:srgbClr val="000000"/>
            </a:solidFill>
            <a:ln w="12700" cap="flat">
              <a:noFill/>
              <a:miter lim="400000"/>
            </a:ln>
            <a:effectLst/>
          </p:spPr>
          <p:txBody>
            <a:bodyPr wrap="square" lIns="22860" tIns="22860" rIns="22860" bIns="22860" numCol="1" anchor="ctr">
              <a:noAutofit/>
            </a:bodyPr>
            <a:lstStyle/>
            <a:p>
              <a:pPr defTabSz="228531">
                <a:defRPr sz="2900">
                  <a:solidFill>
                    <a:srgbClr val="FFFFFF"/>
                  </a:solidFill>
                  <a:effectLst>
                    <a:outerShdw blurRad="38100" dist="12700" dir="5400000" rotWithShape="0">
                      <a:srgbClr val="000000">
                        <a:alpha val="50000"/>
                      </a:srgbClr>
                    </a:outerShdw>
                  </a:effectLst>
                  <a:uFill>
                    <a:solidFill>
                      <a:srgbClr val="FFFFFF"/>
                    </a:solidFill>
                  </a:uFill>
                  <a:latin typeface="Gill Sans"/>
                  <a:ea typeface="Gill Sans"/>
                  <a:cs typeface="Gill Sans"/>
                  <a:sym typeface="Gill Sans"/>
                </a:defRPr>
              </a:pPr>
              <a:endParaRPr sz="1450"/>
            </a:p>
          </p:txBody>
        </p:sp>
      </p:grpSp>
      <p:sp>
        <p:nvSpPr>
          <p:cNvPr id="54" name="幻灯片编号">
            <a:extLst>
              <a:ext uri="{FF2B5EF4-FFF2-40B4-BE49-F238E27FC236}">
                <a16:creationId xmlns:a16="http://schemas.microsoft.com/office/drawing/2014/main" id="{BA4C346F-0DE2-D64F-BA9E-36147FF75203}"/>
              </a:ext>
            </a:extLst>
          </p:cNvPr>
          <p:cNvSpPr txBox="1">
            <a:spLocks/>
          </p:cNvSpPr>
          <p:nvPr/>
        </p:nvSpPr>
        <p:spPr>
          <a:xfrm>
            <a:off x="11273357" y="500953"/>
            <a:ext cx="224909" cy="23112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91440" tIns="45720" rIns="91440" bIns="45720" rtlCol="0" anchor="ctr"/>
          <a:lstStyle>
            <a:defPPr>
              <a:defRPr lang="zh-CN"/>
            </a:defPPr>
            <a:lvl1pPr marL="0" algn="r" defTabSz="914400" rtl="0" eaLnBrk="1" latinLnBrk="0" hangingPunct="1">
              <a:defRPr sz="900" kern="1200">
                <a:solidFill>
                  <a:schemeClr val="tx1">
                    <a:tint val="75000"/>
                  </a:schemeClr>
                </a:solidFill>
                <a:uFill>
                  <a:solidFill>
                    <a:srgbClr val="FFFFFF"/>
                  </a:solidFill>
                </a:uFill>
                <a:latin typeface="Montserrat Light"/>
                <a:ea typeface="Montserrat Light"/>
                <a:cs typeface="Montserrat Light"/>
                <a:sym typeface="Montserrat Ligh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1600">
                <a:uFill>
                  <a:solidFill>
                    <a:srgbClr val="7F7F7F"/>
                  </a:solidFill>
                </a:uFill>
                <a:latin typeface="+mj-lt"/>
                <a:ea typeface="+mj-ea"/>
                <a:cs typeface="+mj-cs"/>
                <a:sym typeface="Helvetica"/>
              </a:defRPr>
            </a:pPr>
            <a:fld id="{86CB4B4D-7CA3-9044-876B-883B54F8677D}" type="slidenum">
              <a:rPr lang="en-US" altLang="zh-CN" sz="1600" smtClean="0">
                <a:solidFill>
                  <a:schemeClr val="bg1"/>
                </a:solidFill>
                <a:uFill>
                  <a:solidFill>
                    <a:srgbClr val="7F7F7F"/>
                  </a:solidFill>
                </a:uFill>
                <a:latin typeface="+mj-lt"/>
                <a:ea typeface="+mj-ea"/>
                <a:cs typeface="+mj-cs"/>
                <a:sym typeface="Helvetica"/>
              </a:rPr>
              <a:pPr>
                <a:defRPr sz="1600">
                  <a:uFill>
                    <a:solidFill>
                      <a:srgbClr val="7F7F7F"/>
                    </a:solidFill>
                  </a:uFill>
                  <a:latin typeface="+mj-lt"/>
                  <a:ea typeface="+mj-ea"/>
                  <a:cs typeface="+mj-cs"/>
                  <a:sym typeface="Helvetica"/>
                </a:defRPr>
              </a:pPr>
              <a:t>4</a:t>
            </a:fld>
            <a:endParaRPr lang="zh-CN" altLang="en-US" sz="1600" dirty="0">
              <a:solidFill>
                <a:schemeClr val="bg1"/>
              </a:solidFill>
              <a:uFill>
                <a:solidFill>
                  <a:srgbClr val="7F7F7F"/>
                </a:solidFill>
              </a:uFill>
              <a:latin typeface="+mj-lt"/>
              <a:ea typeface="+mj-ea"/>
              <a:cs typeface="+mj-cs"/>
              <a:sym typeface="Helvetica"/>
            </a:endParaRPr>
          </a:p>
        </p:txBody>
      </p:sp>
    </p:spTree>
    <p:extLst>
      <p:ext uri="{BB962C8B-B14F-4D97-AF65-F5344CB8AC3E}">
        <p14:creationId xmlns:p14="http://schemas.microsoft.com/office/powerpoint/2010/main" val="395038274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9" name="幻灯片编号"/>
          <p:cNvSpPr txBox="1">
            <a:spLocks noGrp="1"/>
          </p:cNvSpPr>
          <p:nvPr>
            <p:ph type="sldNum" sz="quarter" idx="2"/>
          </p:nvPr>
        </p:nvSpPr>
        <p:spPr>
          <a:xfrm>
            <a:off x="11120957" y="348553"/>
            <a:ext cx="224909" cy="23112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sz="900">
                <a:uFill>
                  <a:solidFill>
                    <a:srgbClr val="FFFFFF"/>
                  </a:solidFill>
                </a:uFill>
                <a:latin typeface="Montserrat Light"/>
                <a:ea typeface="Montserrat Light"/>
                <a:cs typeface="Montserrat Light"/>
                <a:sym typeface="Montserrat Light"/>
              </a:defRPr>
            </a:lvl1pPr>
          </a:lstStyle>
          <a:p>
            <a:pPr>
              <a:defRPr sz="1600">
                <a:uFill>
                  <a:solidFill>
                    <a:srgbClr val="7F7F7F"/>
                  </a:solidFill>
                </a:uFill>
                <a:latin typeface="+mj-lt"/>
                <a:ea typeface="+mj-ea"/>
                <a:cs typeface="+mj-cs"/>
                <a:sym typeface="Helvetica"/>
              </a:defRPr>
            </a:pPr>
            <a:fld id="{86CB4B4D-7CA3-9044-876B-883B54F8677D}" type="slidenum">
              <a:rPr/>
              <a:t>5</a:t>
            </a:fld>
            <a:endParaRPr dirty="0"/>
          </a:p>
        </p:txBody>
      </p:sp>
      <p:grpSp>
        <p:nvGrpSpPr>
          <p:cNvPr id="952" name="成组"/>
          <p:cNvGrpSpPr/>
          <p:nvPr/>
        </p:nvGrpSpPr>
        <p:grpSpPr>
          <a:xfrm>
            <a:off x="4068117" y="2526256"/>
            <a:ext cx="3645374" cy="2935588"/>
            <a:chOff x="0" y="0"/>
            <a:chExt cx="7290747" cy="5871174"/>
          </a:xfrm>
        </p:grpSpPr>
        <p:sp>
          <p:nvSpPr>
            <p:cNvPr id="940" name="形状"/>
            <p:cNvSpPr/>
            <p:nvPr/>
          </p:nvSpPr>
          <p:spPr>
            <a:xfrm>
              <a:off x="-1" y="-1"/>
              <a:ext cx="7290749" cy="440741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1000"/>
                    <a:pt x="21600" y="1000"/>
                    <a:pt x="21600" y="1000"/>
                  </a:cubicBezTo>
                  <a:cubicBezTo>
                    <a:pt x="21600" y="451"/>
                    <a:pt x="21336" y="0"/>
                    <a:pt x="21004" y="0"/>
                  </a:cubicBezTo>
                  <a:cubicBezTo>
                    <a:pt x="604" y="0"/>
                    <a:pt x="604" y="0"/>
                    <a:pt x="604" y="0"/>
                  </a:cubicBezTo>
                  <a:cubicBezTo>
                    <a:pt x="272" y="0"/>
                    <a:pt x="0" y="451"/>
                    <a:pt x="0" y="1000"/>
                  </a:cubicBezTo>
                  <a:cubicBezTo>
                    <a:pt x="0" y="21600"/>
                    <a:pt x="0" y="21600"/>
                    <a:pt x="0" y="21600"/>
                  </a:cubicBezTo>
                  <a:lnTo>
                    <a:pt x="21600" y="21600"/>
                  </a:lnTo>
                  <a:close/>
                </a:path>
              </a:pathLst>
            </a:custGeom>
            <a:solidFill>
              <a:srgbClr val="181818"/>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41" name="形状"/>
            <p:cNvSpPr/>
            <p:nvPr/>
          </p:nvSpPr>
          <p:spPr>
            <a:xfrm>
              <a:off x="283761" y="299846"/>
              <a:ext cx="6723225" cy="3804496"/>
            </a:xfrm>
            <a:custGeom>
              <a:avLst/>
              <a:gdLst/>
              <a:ahLst/>
              <a:cxnLst>
                <a:cxn ang="0">
                  <a:pos x="wd2" y="hd2"/>
                </a:cxn>
                <a:cxn ang="5400000">
                  <a:pos x="wd2" y="hd2"/>
                </a:cxn>
                <a:cxn ang="10800000">
                  <a:pos x="wd2" y="hd2"/>
                </a:cxn>
                <a:cxn ang="16200000">
                  <a:pos x="wd2" y="hd2"/>
                </a:cxn>
              </a:cxnLst>
              <a:rect l="0" t="0" r="r" b="b"/>
              <a:pathLst>
                <a:path w="21600" h="21600" extrusionOk="0">
                  <a:moveTo>
                    <a:pt x="21496" y="183"/>
                  </a:moveTo>
                  <a:lnTo>
                    <a:pt x="21496" y="21417"/>
                  </a:lnTo>
                  <a:lnTo>
                    <a:pt x="104" y="21417"/>
                  </a:lnTo>
                  <a:lnTo>
                    <a:pt x="104" y="183"/>
                  </a:lnTo>
                  <a:lnTo>
                    <a:pt x="21496" y="183"/>
                  </a:lnTo>
                  <a:close/>
                  <a:moveTo>
                    <a:pt x="21600" y="0"/>
                  </a:moveTo>
                  <a:lnTo>
                    <a:pt x="0" y="0"/>
                  </a:lnTo>
                  <a:lnTo>
                    <a:pt x="0" y="21600"/>
                  </a:lnTo>
                  <a:lnTo>
                    <a:pt x="21600" y="21600"/>
                  </a:lnTo>
                  <a:lnTo>
                    <a:pt x="21600" y="0"/>
                  </a:lnTo>
                  <a:close/>
                </a:path>
              </a:pathLst>
            </a:custGeom>
            <a:solidFill>
              <a:srgbClr val="0C0D11"/>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42" name="矩形"/>
            <p:cNvSpPr/>
            <p:nvPr/>
          </p:nvSpPr>
          <p:spPr>
            <a:xfrm>
              <a:off x="316007" y="332088"/>
              <a:ext cx="6658733" cy="3740012"/>
            </a:xfrm>
            <a:prstGeom prst="rect">
              <a:avLst/>
            </a:prstGeom>
            <a:solidFill>
              <a:srgbClr val="7E7E7E"/>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43" name="形状"/>
            <p:cNvSpPr/>
            <p:nvPr/>
          </p:nvSpPr>
          <p:spPr>
            <a:xfrm>
              <a:off x="2408383" y="5771224"/>
              <a:ext cx="2445404" cy="99951"/>
            </a:xfrm>
            <a:custGeom>
              <a:avLst/>
              <a:gdLst/>
              <a:ahLst/>
              <a:cxnLst>
                <a:cxn ang="0">
                  <a:pos x="wd2" y="hd2"/>
                </a:cxn>
                <a:cxn ang="5400000">
                  <a:pos x="wd2" y="hd2"/>
                </a:cxn>
                <a:cxn ang="10800000">
                  <a:pos x="wd2" y="hd2"/>
                </a:cxn>
                <a:cxn ang="16200000">
                  <a:pos x="wd2" y="hd2"/>
                </a:cxn>
              </a:cxnLst>
              <a:rect l="0" t="0" r="r" b="b"/>
              <a:pathLst>
                <a:path w="21525" h="21600" extrusionOk="0">
                  <a:moveTo>
                    <a:pt x="21524" y="14811"/>
                  </a:moveTo>
                  <a:cubicBezTo>
                    <a:pt x="12065" y="3086"/>
                    <a:pt x="12065" y="3086"/>
                    <a:pt x="12065" y="3086"/>
                  </a:cubicBezTo>
                  <a:cubicBezTo>
                    <a:pt x="12065" y="0"/>
                    <a:pt x="12065" y="0"/>
                    <a:pt x="12065" y="0"/>
                  </a:cubicBezTo>
                  <a:cubicBezTo>
                    <a:pt x="10775" y="1851"/>
                    <a:pt x="10775" y="1851"/>
                    <a:pt x="10775" y="1851"/>
                  </a:cubicBezTo>
                  <a:cubicBezTo>
                    <a:pt x="9460" y="0"/>
                    <a:pt x="9460" y="0"/>
                    <a:pt x="9460" y="0"/>
                  </a:cubicBezTo>
                  <a:cubicBezTo>
                    <a:pt x="9460" y="3086"/>
                    <a:pt x="9460" y="3086"/>
                    <a:pt x="9460" y="3086"/>
                  </a:cubicBezTo>
                  <a:cubicBezTo>
                    <a:pt x="0" y="14811"/>
                    <a:pt x="0" y="14811"/>
                    <a:pt x="0" y="14811"/>
                  </a:cubicBezTo>
                  <a:cubicBezTo>
                    <a:pt x="0" y="14811"/>
                    <a:pt x="-25" y="21600"/>
                    <a:pt x="582" y="21600"/>
                  </a:cubicBezTo>
                  <a:cubicBezTo>
                    <a:pt x="1012" y="21600"/>
                    <a:pt x="6222" y="21600"/>
                    <a:pt x="9460" y="21600"/>
                  </a:cubicBezTo>
                  <a:cubicBezTo>
                    <a:pt x="10977" y="21600"/>
                    <a:pt x="12065" y="21600"/>
                    <a:pt x="12065" y="21600"/>
                  </a:cubicBezTo>
                  <a:cubicBezTo>
                    <a:pt x="15302" y="21600"/>
                    <a:pt x="20513" y="21600"/>
                    <a:pt x="20943" y="21600"/>
                  </a:cubicBezTo>
                  <a:cubicBezTo>
                    <a:pt x="21575" y="21600"/>
                    <a:pt x="21524" y="14811"/>
                    <a:pt x="21524" y="14811"/>
                  </a:cubicBezTo>
                  <a:close/>
                </a:path>
              </a:pathLst>
            </a:custGeom>
            <a:solidFill>
              <a:srgbClr val="181818"/>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44" name="形状"/>
            <p:cNvSpPr/>
            <p:nvPr/>
          </p:nvSpPr>
          <p:spPr>
            <a:xfrm>
              <a:off x="2392628" y="5000654"/>
              <a:ext cx="2476469" cy="847953"/>
            </a:xfrm>
            <a:custGeom>
              <a:avLst/>
              <a:gdLst/>
              <a:ahLst/>
              <a:cxnLst>
                <a:cxn ang="0">
                  <a:pos x="wd2" y="hd2"/>
                </a:cxn>
                <a:cxn ang="5400000">
                  <a:pos x="wd2" y="hd2"/>
                </a:cxn>
                <a:cxn ang="10800000">
                  <a:pos x="wd2" y="hd2"/>
                </a:cxn>
                <a:cxn ang="16200000">
                  <a:pos x="wd2" y="hd2"/>
                </a:cxn>
              </a:cxnLst>
              <a:rect l="0" t="0" r="r" b="b"/>
              <a:pathLst>
                <a:path w="21600" h="21600" extrusionOk="0">
                  <a:moveTo>
                    <a:pt x="19819" y="20062"/>
                  </a:moveTo>
                  <a:cubicBezTo>
                    <a:pt x="19066" y="19623"/>
                    <a:pt x="18665" y="19843"/>
                    <a:pt x="18514" y="16401"/>
                  </a:cubicBezTo>
                  <a:cubicBezTo>
                    <a:pt x="18339" y="12960"/>
                    <a:pt x="17912" y="0"/>
                    <a:pt x="17912" y="0"/>
                  </a:cubicBezTo>
                  <a:cubicBezTo>
                    <a:pt x="10813" y="293"/>
                    <a:pt x="10813" y="293"/>
                    <a:pt x="10813" y="293"/>
                  </a:cubicBezTo>
                  <a:cubicBezTo>
                    <a:pt x="3688" y="0"/>
                    <a:pt x="3688" y="0"/>
                    <a:pt x="3688" y="0"/>
                  </a:cubicBezTo>
                  <a:cubicBezTo>
                    <a:pt x="3688" y="0"/>
                    <a:pt x="3261" y="12960"/>
                    <a:pt x="3111" y="16401"/>
                  </a:cubicBezTo>
                  <a:cubicBezTo>
                    <a:pt x="2935" y="19843"/>
                    <a:pt x="2559" y="19623"/>
                    <a:pt x="1806" y="20062"/>
                  </a:cubicBezTo>
                  <a:cubicBezTo>
                    <a:pt x="1054" y="20502"/>
                    <a:pt x="0" y="21014"/>
                    <a:pt x="0" y="21307"/>
                  </a:cubicBezTo>
                  <a:cubicBezTo>
                    <a:pt x="0" y="21600"/>
                    <a:pt x="0" y="21600"/>
                    <a:pt x="0" y="21600"/>
                  </a:cubicBezTo>
                  <a:cubicBezTo>
                    <a:pt x="9508" y="21600"/>
                    <a:pt x="9508" y="21600"/>
                    <a:pt x="9508" y="21600"/>
                  </a:cubicBezTo>
                  <a:cubicBezTo>
                    <a:pt x="12092" y="21600"/>
                    <a:pt x="12092" y="21600"/>
                    <a:pt x="12092" y="21600"/>
                  </a:cubicBezTo>
                  <a:cubicBezTo>
                    <a:pt x="21600" y="21600"/>
                    <a:pt x="21600" y="21600"/>
                    <a:pt x="21600" y="21600"/>
                  </a:cubicBezTo>
                  <a:cubicBezTo>
                    <a:pt x="21600" y="21600"/>
                    <a:pt x="21600" y="21600"/>
                    <a:pt x="21600" y="21307"/>
                  </a:cubicBezTo>
                  <a:cubicBezTo>
                    <a:pt x="21600" y="21014"/>
                    <a:pt x="20571" y="20502"/>
                    <a:pt x="19819" y="20062"/>
                  </a:cubicBezTo>
                  <a:close/>
                </a:path>
              </a:pathLst>
            </a:custGeom>
            <a:solidFill>
              <a:srgbClr val="D2D3D5"/>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45" name="圆形"/>
            <p:cNvSpPr/>
            <p:nvPr/>
          </p:nvSpPr>
          <p:spPr>
            <a:xfrm>
              <a:off x="3595393" y="122517"/>
              <a:ext cx="99963" cy="99951"/>
            </a:xfrm>
            <a:prstGeom prst="ellipse">
              <a:avLst/>
            </a:prstGeom>
            <a:solidFill>
              <a:srgbClr val="2C2C2C"/>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46" name="圆形"/>
            <p:cNvSpPr/>
            <p:nvPr/>
          </p:nvSpPr>
          <p:spPr>
            <a:xfrm>
              <a:off x="3595393" y="116069"/>
              <a:ext cx="99963" cy="99951"/>
            </a:xfrm>
            <a:prstGeom prst="ellipse">
              <a:avLst/>
            </a:prstGeom>
            <a:solidFill>
              <a:srgbClr val="0A0A0A"/>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47" name="圆形"/>
            <p:cNvSpPr/>
            <p:nvPr/>
          </p:nvSpPr>
          <p:spPr>
            <a:xfrm>
              <a:off x="3611515" y="132191"/>
              <a:ext cx="67717" cy="64483"/>
            </a:xfrm>
            <a:prstGeom prst="ellipse">
              <a:avLst/>
            </a:prstGeom>
            <a:solidFill>
              <a:srgbClr val="000000"/>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48" name="圆形"/>
            <p:cNvSpPr/>
            <p:nvPr/>
          </p:nvSpPr>
          <p:spPr>
            <a:xfrm>
              <a:off x="3630862" y="145087"/>
              <a:ext cx="32247" cy="38691"/>
            </a:xfrm>
            <a:prstGeom prst="ellipse">
              <a:avLst/>
            </a:prstGeom>
            <a:solidFill>
              <a:srgbClr val="2C99B4"/>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49" name="圆形"/>
            <p:cNvSpPr/>
            <p:nvPr/>
          </p:nvSpPr>
          <p:spPr>
            <a:xfrm>
              <a:off x="3640537" y="161207"/>
              <a:ext cx="9675" cy="9675"/>
            </a:xfrm>
            <a:prstGeom prst="ellipse">
              <a:avLst/>
            </a:prstGeom>
            <a:solidFill>
              <a:srgbClr val="FFFFFF"/>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50" name="形状"/>
            <p:cNvSpPr/>
            <p:nvPr/>
          </p:nvSpPr>
          <p:spPr>
            <a:xfrm>
              <a:off x="2392628" y="5000654"/>
              <a:ext cx="2002458" cy="847953"/>
            </a:xfrm>
            <a:custGeom>
              <a:avLst/>
              <a:gdLst/>
              <a:ahLst/>
              <a:cxnLst>
                <a:cxn ang="0">
                  <a:pos x="wd2" y="hd2"/>
                </a:cxn>
                <a:cxn ang="5400000">
                  <a:pos x="wd2" y="hd2"/>
                </a:cxn>
                <a:cxn ang="10800000">
                  <a:pos x="wd2" y="hd2"/>
                </a:cxn>
                <a:cxn ang="16200000">
                  <a:pos x="wd2" y="hd2"/>
                </a:cxn>
              </a:cxnLst>
              <a:rect l="0" t="0" r="r" b="b"/>
              <a:pathLst>
                <a:path w="21600" h="21600" extrusionOk="0">
                  <a:moveTo>
                    <a:pt x="21600" y="732"/>
                  </a:moveTo>
                  <a:cubicBezTo>
                    <a:pt x="17783" y="146"/>
                    <a:pt x="17783" y="146"/>
                    <a:pt x="17783" y="146"/>
                  </a:cubicBezTo>
                  <a:cubicBezTo>
                    <a:pt x="13376" y="293"/>
                    <a:pt x="13376" y="293"/>
                    <a:pt x="13376" y="293"/>
                  </a:cubicBezTo>
                  <a:cubicBezTo>
                    <a:pt x="4562" y="0"/>
                    <a:pt x="4562" y="0"/>
                    <a:pt x="4562" y="0"/>
                  </a:cubicBezTo>
                  <a:cubicBezTo>
                    <a:pt x="4562" y="0"/>
                    <a:pt x="4034" y="12960"/>
                    <a:pt x="3848" y="16401"/>
                  </a:cubicBezTo>
                  <a:cubicBezTo>
                    <a:pt x="3631" y="19843"/>
                    <a:pt x="3166" y="19623"/>
                    <a:pt x="2234" y="20062"/>
                  </a:cubicBezTo>
                  <a:cubicBezTo>
                    <a:pt x="1303" y="20502"/>
                    <a:pt x="0" y="21014"/>
                    <a:pt x="0" y="21307"/>
                  </a:cubicBezTo>
                  <a:cubicBezTo>
                    <a:pt x="0" y="21600"/>
                    <a:pt x="0" y="21600"/>
                    <a:pt x="0" y="21600"/>
                  </a:cubicBezTo>
                  <a:cubicBezTo>
                    <a:pt x="11762" y="21600"/>
                    <a:pt x="11762" y="21600"/>
                    <a:pt x="11762" y="21600"/>
                  </a:cubicBezTo>
                  <a:cubicBezTo>
                    <a:pt x="13407" y="21600"/>
                    <a:pt x="13407" y="21600"/>
                    <a:pt x="13407" y="21600"/>
                  </a:cubicBezTo>
                  <a:lnTo>
                    <a:pt x="21600" y="732"/>
                  </a:lnTo>
                  <a:close/>
                </a:path>
              </a:pathLst>
            </a:custGeom>
            <a:solidFill>
              <a:srgbClr val="A8A9AA"/>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51" name="形状"/>
            <p:cNvSpPr/>
            <p:nvPr/>
          </p:nvSpPr>
          <p:spPr>
            <a:xfrm>
              <a:off x="-1" y="4407411"/>
              <a:ext cx="7290749" cy="69319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15237"/>
                    <a:pt x="0" y="15237"/>
                    <a:pt x="0" y="15237"/>
                  </a:cubicBezTo>
                  <a:cubicBezTo>
                    <a:pt x="0" y="18732"/>
                    <a:pt x="272" y="21600"/>
                    <a:pt x="604" y="21600"/>
                  </a:cubicBezTo>
                  <a:cubicBezTo>
                    <a:pt x="21004" y="21600"/>
                    <a:pt x="21004" y="21600"/>
                    <a:pt x="21004" y="21600"/>
                  </a:cubicBezTo>
                  <a:cubicBezTo>
                    <a:pt x="21336" y="21600"/>
                    <a:pt x="21600" y="18732"/>
                    <a:pt x="21600" y="15237"/>
                  </a:cubicBezTo>
                  <a:cubicBezTo>
                    <a:pt x="21600" y="0"/>
                    <a:pt x="21600" y="0"/>
                    <a:pt x="21600" y="0"/>
                  </a:cubicBezTo>
                  <a:lnTo>
                    <a:pt x="0" y="0"/>
                  </a:lnTo>
                  <a:close/>
                </a:path>
              </a:pathLst>
            </a:custGeom>
            <a:solidFill>
              <a:srgbClr val="D2D3D5"/>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grpSp>
      <p:pic>
        <p:nvPicPr>
          <p:cNvPr id="953" name="green.png" descr="green.png"/>
          <p:cNvPicPr>
            <a:picLocks noChangeAspect="1"/>
          </p:cNvPicPr>
          <p:nvPr/>
        </p:nvPicPr>
        <p:blipFill>
          <a:blip r:embed="rId2">
            <a:extLst/>
          </a:blip>
          <a:stretch>
            <a:fillRect/>
          </a:stretch>
        </p:blipFill>
        <p:spPr>
          <a:xfrm>
            <a:off x="8793807" y="4910518"/>
            <a:ext cx="338845" cy="613182"/>
          </a:xfrm>
          <a:prstGeom prst="rect">
            <a:avLst/>
          </a:prstGeom>
          <a:ln w="12700">
            <a:miter lim="400000"/>
          </a:ln>
        </p:spPr>
      </p:pic>
      <p:sp>
        <p:nvSpPr>
          <p:cNvPr id="954" name="RESPONSIVE LAYOUT"/>
          <p:cNvSpPr txBox="1"/>
          <p:nvPr/>
        </p:nvSpPr>
        <p:spPr>
          <a:xfrm>
            <a:off x="3148588" y="695003"/>
            <a:ext cx="5897998" cy="6001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6600" spc="6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zh-CN" altLang="en-US" sz="3300" spc="300" dirty="0"/>
              <a:t>平台选择</a:t>
            </a:r>
            <a:endParaRPr sz="3300" spc="300" dirty="0"/>
          </a:p>
        </p:txBody>
      </p:sp>
      <p:sp>
        <p:nvSpPr>
          <p:cNvPr id="955" name="YOU CAN WRITE HERE"/>
          <p:cNvSpPr txBox="1"/>
          <p:nvPr/>
        </p:nvSpPr>
        <p:spPr>
          <a:xfrm>
            <a:off x="4530613" y="464934"/>
            <a:ext cx="3133948" cy="2154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defRPr sz="1600" spc="1200">
                <a:solidFill>
                  <a:srgbClr val="000000"/>
                </a:solidFill>
                <a:uFill>
                  <a:solidFill>
                    <a:srgbClr val="000000"/>
                  </a:solidFill>
                </a:uFill>
                <a:latin typeface="Montserrat"/>
                <a:ea typeface="Montserrat"/>
                <a:cs typeface="Montserrat"/>
                <a:sym typeface="Montserrat"/>
              </a:defRPr>
            </a:lvl1pPr>
          </a:lstStyle>
          <a:p>
            <a:pPr>
              <a:defRPr sz="3600" spc="0">
                <a:solidFill>
                  <a:srgbClr val="7F7F7F"/>
                </a:solidFill>
                <a:uFill>
                  <a:solidFill>
                    <a:srgbClr val="7F7F7F"/>
                  </a:solidFill>
                </a:uFill>
                <a:latin typeface="Lato Light"/>
                <a:ea typeface="Lato Light"/>
                <a:cs typeface="Lato Light"/>
                <a:sym typeface="Lato Light"/>
              </a:defRPr>
            </a:pPr>
            <a:r>
              <a:rPr lang="zh-CN" altLang="en-US" sz="800" spc="600" dirty="0"/>
              <a:t> </a:t>
            </a:r>
            <a:r>
              <a:rPr lang="en-US" altLang="zh-CN" sz="800" spc="600" dirty="0"/>
              <a:t>iOS   macOS </a:t>
            </a:r>
            <a:r>
              <a:rPr lang="zh-CN" altLang="en-US" sz="800" spc="600" dirty="0"/>
              <a:t> </a:t>
            </a:r>
            <a:r>
              <a:rPr lang="en-US" altLang="zh-CN" sz="800" spc="600" dirty="0"/>
              <a:t> web</a:t>
            </a:r>
            <a:endParaRPr sz="800" spc="600" dirty="0"/>
          </a:p>
        </p:txBody>
      </p:sp>
      <p:sp>
        <p:nvSpPr>
          <p:cNvPr id="956" name="A company is an association or collection of individuals, whether natural persons, legal persons, or a mixture of both. Company members share a common purpose and unite in order to focus."/>
          <p:cNvSpPr txBox="1"/>
          <p:nvPr/>
        </p:nvSpPr>
        <p:spPr>
          <a:xfrm>
            <a:off x="2452051" y="1309793"/>
            <a:ext cx="7329172" cy="2786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2860" rIns="22860">
            <a:spAutoFit/>
          </a:bodyPr>
          <a:lstStyle>
            <a:lvl1pPr algn="ctr">
              <a:lnSpc>
                <a:spcPct val="150000"/>
              </a:lnSpc>
              <a:defRPr sz="1800" spc="300">
                <a:latin typeface="Montserrat Light"/>
                <a:ea typeface="Montserrat Light"/>
                <a:cs typeface="Montserrat Light"/>
                <a:sym typeface="Montserrat Light"/>
              </a:defRPr>
            </a:lvl1pPr>
          </a:lstStyle>
          <a:p>
            <a:pPr>
              <a:defRPr sz="3600" spc="0">
                <a:latin typeface="Lato Light"/>
                <a:ea typeface="Lato Light"/>
                <a:cs typeface="Lato Light"/>
                <a:sym typeface="Lato Light"/>
              </a:defRPr>
            </a:pPr>
            <a:r>
              <a:rPr lang="zh-CN" altLang="en-US" sz="900" spc="150" dirty="0"/>
              <a:t>选择合适的平台</a:t>
            </a:r>
            <a:endParaRPr sz="900" spc="150" dirty="0"/>
          </a:p>
        </p:txBody>
      </p:sp>
      <p:pic>
        <p:nvPicPr>
          <p:cNvPr id="957" name="photo-1438893761775-f1db119d27b2-1920x1080.jpg" descr="photo-1438893761775-f1db119d27b2-1920x1080.jpg"/>
          <p:cNvPicPr>
            <a:picLocks noChangeAspect="1"/>
          </p:cNvPicPr>
          <p:nvPr/>
        </p:nvPicPr>
        <p:blipFill>
          <a:blip r:embed="rId3">
            <a:extLst/>
          </a:blip>
          <a:srcRect l="373" r="373"/>
          <a:stretch>
            <a:fillRect/>
          </a:stretch>
        </p:blipFill>
        <p:spPr>
          <a:xfrm>
            <a:off x="4220262" y="2685935"/>
            <a:ext cx="3339733" cy="1892739"/>
          </a:xfrm>
          <a:prstGeom prst="rect">
            <a:avLst/>
          </a:prstGeom>
          <a:ln w="12700">
            <a:miter lim="400000"/>
          </a:ln>
        </p:spPr>
      </p:pic>
      <p:pic>
        <p:nvPicPr>
          <p:cNvPr id="958" name="photo-1438893761775-f1db119d27b2-1920x1080.jpg" descr="photo-1438893761775-f1db119d27b2-1920x1080.jpg"/>
          <p:cNvPicPr>
            <a:picLocks noChangeAspect="1"/>
          </p:cNvPicPr>
          <p:nvPr/>
        </p:nvPicPr>
        <p:blipFill>
          <a:blip r:embed="rId3">
            <a:extLst/>
          </a:blip>
          <a:srcRect l="27733" r="27733"/>
          <a:stretch>
            <a:fillRect/>
          </a:stretch>
        </p:blipFill>
        <p:spPr>
          <a:xfrm>
            <a:off x="8848844" y="5069437"/>
            <a:ext cx="220846" cy="278951"/>
          </a:xfrm>
          <a:prstGeom prst="rect">
            <a:avLst/>
          </a:prstGeom>
          <a:ln w="12700">
            <a:miter lim="400000"/>
          </a:ln>
        </p:spPr>
      </p:pic>
      <p:grpSp>
        <p:nvGrpSpPr>
          <p:cNvPr id="971" name="成组"/>
          <p:cNvGrpSpPr/>
          <p:nvPr/>
        </p:nvGrpSpPr>
        <p:grpSpPr>
          <a:xfrm>
            <a:off x="7068558" y="3754526"/>
            <a:ext cx="1237392" cy="1757075"/>
            <a:chOff x="0" y="0"/>
            <a:chExt cx="2474782" cy="3514149"/>
          </a:xfrm>
        </p:grpSpPr>
        <p:sp>
          <p:nvSpPr>
            <p:cNvPr id="959" name="形状"/>
            <p:cNvSpPr/>
            <p:nvPr/>
          </p:nvSpPr>
          <p:spPr>
            <a:xfrm>
              <a:off x="-1" y="-1"/>
              <a:ext cx="2474784" cy="3514150"/>
            </a:xfrm>
            <a:custGeom>
              <a:avLst/>
              <a:gdLst/>
              <a:ahLst/>
              <a:cxnLst>
                <a:cxn ang="0">
                  <a:pos x="wd2" y="hd2"/>
                </a:cxn>
                <a:cxn ang="5400000">
                  <a:pos x="wd2" y="hd2"/>
                </a:cxn>
                <a:cxn ang="10800000">
                  <a:pos x="wd2" y="hd2"/>
                </a:cxn>
                <a:cxn ang="16200000">
                  <a:pos x="wd2" y="hd2"/>
                </a:cxn>
              </a:cxnLst>
              <a:rect l="0" t="0" r="r" b="b"/>
              <a:pathLst>
                <a:path w="21600" h="21600" extrusionOk="0">
                  <a:moveTo>
                    <a:pt x="21600" y="20687"/>
                  </a:moveTo>
                  <a:cubicBezTo>
                    <a:pt x="21600" y="21180"/>
                    <a:pt x="21030" y="21600"/>
                    <a:pt x="20331" y="21600"/>
                  </a:cubicBezTo>
                  <a:cubicBezTo>
                    <a:pt x="1295" y="21600"/>
                    <a:pt x="1295" y="21600"/>
                    <a:pt x="1295" y="21600"/>
                  </a:cubicBezTo>
                  <a:cubicBezTo>
                    <a:pt x="570" y="21600"/>
                    <a:pt x="0" y="21180"/>
                    <a:pt x="0" y="20687"/>
                  </a:cubicBezTo>
                  <a:cubicBezTo>
                    <a:pt x="0" y="895"/>
                    <a:pt x="0" y="895"/>
                    <a:pt x="0" y="895"/>
                  </a:cubicBezTo>
                  <a:cubicBezTo>
                    <a:pt x="0" y="402"/>
                    <a:pt x="570" y="0"/>
                    <a:pt x="1295" y="0"/>
                  </a:cubicBezTo>
                  <a:cubicBezTo>
                    <a:pt x="20331" y="0"/>
                    <a:pt x="20331" y="0"/>
                    <a:pt x="20331" y="0"/>
                  </a:cubicBezTo>
                  <a:cubicBezTo>
                    <a:pt x="21030" y="0"/>
                    <a:pt x="21600" y="402"/>
                    <a:pt x="21600" y="895"/>
                  </a:cubicBezTo>
                  <a:cubicBezTo>
                    <a:pt x="21600" y="20687"/>
                    <a:pt x="21600" y="20687"/>
                    <a:pt x="21600" y="20687"/>
                  </a:cubicBezTo>
                </a:path>
              </a:pathLst>
            </a:custGeom>
            <a:solidFill>
              <a:srgbClr val="333333"/>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60" name="形状"/>
            <p:cNvSpPr/>
            <p:nvPr/>
          </p:nvSpPr>
          <p:spPr>
            <a:xfrm>
              <a:off x="14855" y="11882"/>
              <a:ext cx="2448044" cy="3487414"/>
            </a:xfrm>
            <a:custGeom>
              <a:avLst/>
              <a:gdLst/>
              <a:ahLst/>
              <a:cxnLst>
                <a:cxn ang="0">
                  <a:pos x="wd2" y="hd2"/>
                </a:cxn>
                <a:cxn ang="5400000">
                  <a:pos x="wd2" y="hd2"/>
                </a:cxn>
                <a:cxn ang="10800000">
                  <a:pos x="wd2" y="hd2"/>
                </a:cxn>
                <a:cxn ang="16200000">
                  <a:pos x="wd2" y="hd2"/>
                </a:cxn>
              </a:cxnLst>
              <a:rect l="0" t="0" r="r" b="b"/>
              <a:pathLst>
                <a:path w="21600" h="21600" extrusionOk="0">
                  <a:moveTo>
                    <a:pt x="1178" y="21600"/>
                  </a:moveTo>
                  <a:cubicBezTo>
                    <a:pt x="524" y="21600"/>
                    <a:pt x="0" y="21232"/>
                    <a:pt x="0" y="20772"/>
                  </a:cubicBezTo>
                  <a:cubicBezTo>
                    <a:pt x="0" y="828"/>
                    <a:pt x="0" y="828"/>
                    <a:pt x="0" y="828"/>
                  </a:cubicBezTo>
                  <a:cubicBezTo>
                    <a:pt x="0" y="386"/>
                    <a:pt x="524" y="0"/>
                    <a:pt x="1178" y="0"/>
                  </a:cubicBezTo>
                  <a:cubicBezTo>
                    <a:pt x="20422" y="0"/>
                    <a:pt x="20422" y="0"/>
                    <a:pt x="20422" y="0"/>
                  </a:cubicBezTo>
                  <a:cubicBezTo>
                    <a:pt x="21076" y="0"/>
                    <a:pt x="21600" y="386"/>
                    <a:pt x="21600" y="828"/>
                  </a:cubicBezTo>
                  <a:cubicBezTo>
                    <a:pt x="21600" y="20772"/>
                    <a:pt x="21600" y="20772"/>
                    <a:pt x="21600" y="20772"/>
                  </a:cubicBezTo>
                  <a:cubicBezTo>
                    <a:pt x="21600" y="21232"/>
                    <a:pt x="21076" y="21600"/>
                    <a:pt x="20422" y="21600"/>
                  </a:cubicBezTo>
                  <a:cubicBezTo>
                    <a:pt x="1178" y="21600"/>
                    <a:pt x="1178" y="21600"/>
                    <a:pt x="1178" y="21600"/>
                  </a:cubicBezTo>
                </a:path>
              </a:pathLst>
            </a:custGeom>
            <a:solidFill>
              <a:srgbClr val="181818"/>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61" name="圆形"/>
            <p:cNvSpPr/>
            <p:nvPr/>
          </p:nvSpPr>
          <p:spPr>
            <a:xfrm>
              <a:off x="1215109" y="142585"/>
              <a:ext cx="44565" cy="44561"/>
            </a:xfrm>
            <a:prstGeom prst="ellipse">
              <a:avLst/>
            </a:prstGeom>
            <a:solidFill>
              <a:srgbClr val="2C2C2C"/>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62" name="圆形"/>
            <p:cNvSpPr/>
            <p:nvPr/>
          </p:nvSpPr>
          <p:spPr>
            <a:xfrm>
              <a:off x="1215109" y="139616"/>
              <a:ext cx="44565" cy="44561"/>
            </a:xfrm>
            <a:prstGeom prst="ellipse">
              <a:avLst/>
            </a:prstGeom>
            <a:solidFill>
              <a:srgbClr val="0A0A0A"/>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63" name="圆形"/>
            <p:cNvSpPr/>
            <p:nvPr/>
          </p:nvSpPr>
          <p:spPr>
            <a:xfrm>
              <a:off x="1224021" y="148527"/>
              <a:ext cx="26741" cy="26737"/>
            </a:xfrm>
            <a:prstGeom prst="ellipse">
              <a:avLst/>
            </a:prstGeom>
            <a:solidFill>
              <a:srgbClr val="000000"/>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64" name="圆形"/>
            <p:cNvSpPr/>
            <p:nvPr/>
          </p:nvSpPr>
          <p:spPr>
            <a:xfrm>
              <a:off x="1229963" y="154468"/>
              <a:ext cx="14857" cy="14855"/>
            </a:xfrm>
            <a:prstGeom prst="ellipse">
              <a:avLst/>
            </a:prstGeom>
            <a:solidFill>
              <a:srgbClr val="2C99B4"/>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65" name="三角形"/>
            <p:cNvSpPr/>
            <p:nvPr/>
          </p:nvSpPr>
          <p:spPr>
            <a:xfrm>
              <a:off x="1235803" y="160307"/>
              <a:ext cx="3176" cy="317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0"/>
                  </a:lnTo>
                  <a:lnTo>
                    <a:pt x="21600" y="0"/>
                  </a:lnTo>
                  <a:close/>
                </a:path>
              </a:pathLst>
            </a:custGeom>
            <a:solidFill>
              <a:srgbClr val="FFFFFF"/>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66" name="正方形"/>
            <p:cNvSpPr/>
            <p:nvPr/>
          </p:nvSpPr>
          <p:spPr>
            <a:xfrm>
              <a:off x="1167574" y="154468"/>
              <a:ext cx="20798" cy="20795"/>
            </a:xfrm>
            <a:prstGeom prst="rect">
              <a:avLst/>
            </a:prstGeom>
            <a:solidFill>
              <a:srgbClr val="464646"/>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67" name="矩形"/>
            <p:cNvSpPr/>
            <p:nvPr/>
          </p:nvSpPr>
          <p:spPr>
            <a:xfrm>
              <a:off x="148546" y="294084"/>
              <a:ext cx="2180660" cy="2908160"/>
            </a:xfrm>
            <a:prstGeom prst="rect">
              <a:avLst/>
            </a:prstGeom>
            <a:solidFill>
              <a:srgbClr val="0C0D11"/>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68" name="矩形"/>
            <p:cNvSpPr/>
            <p:nvPr/>
          </p:nvSpPr>
          <p:spPr>
            <a:xfrm>
              <a:off x="160430" y="305966"/>
              <a:ext cx="2156893" cy="2884395"/>
            </a:xfrm>
            <a:prstGeom prst="rect">
              <a:avLst/>
            </a:prstGeom>
            <a:solidFill>
              <a:srgbClr val="7E7E7E"/>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69" name="圆形"/>
            <p:cNvSpPr/>
            <p:nvPr/>
          </p:nvSpPr>
          <p:spPr>
            <a:xfrm>
              <a:off x="1146777" y="3264623"/>
              <a:ext cx="184199" cy="187145"/>
            </a:xfrm>
            <a:prstGeom prst="ellipse">
              <a:avLst/>
            </a:prstGeom>
            <a:solidFill>
              <a:srgbClr val="333333"/>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70" name="形状"/>
            <p:cNvSpPr/>
            <p:nvPr/>
          </p:nvSpPr>
          <p:spPr>
            <a:xfrm>
              <a:off x="1191342" y="3309180"/>
              <a:ext cx="95070" cy="95059"/>
            </a:xfrm>
            <a:custGeom>
              <a:avLst/>
              <a:gdLst/>
              <a:ahLst/>
              <a:cxnLst>
                <a:cxn ang="0">
                  <a:pos x="wd2" y="hd2"/>
                </a:cxn>
                <a:cxn ang="5400000">
                  <a:pos x="wd2" y="hd2"/>
                </a:cxn>
                <a:cxn ang="10800000">
                  <a:pos x="wd2" y="hd2"/>
                </a:cxn>
                <a:cxn ang="16200000">
                  <a:pos x="wd2" y="hd2"/>
                </a:cxn>
              </a:cxnLst>
              <a:rect l="0" t="0" r="r" b="b"/>
              <a:pathLst>
                <a:path w="21600" h="21600" extrusionOk="0">
                  <a:moveTo>
                    <a:pt x="20250" y="14175"/>
                  </a:moveTo>
                  <a:cubicBezTo>
                    <a:pt x="18900" y="14175"/>
                    <a:pt x="18900" y="14175"/>
                    <a:pt x="18900" y="14175"/>
                  </a:cubicBezTo>
                  <a:cubicBezTo>
                    <a:pt x="18900" y="16875"/>
                    <a:pt x="16875" y="18900"/>
                    <a:pt x="14175" y="18900"/>
                  </a:cubicBezTo>
                  <a:cubicBezTo>
                    <a:pt x="7425" y="18900"/>
                    <a:pt x="7425" y="18900"/>
                    <a:pt x="7425" y="18900"/>
                  </a:cubicBezTo>
                  <a:cubicBezTo>
                    <a:pt x="4725" y="18900"/>
                    <a:pt x="2700" y="16875"/>
                    <a:pt x="2700" y="14175"/>
                  </a:cubicBezTo>
                  <a:cubicBezTo>
                    <a:pt x="2700" y="7425"/>
                    <a:pt x="2700" y="7425"/>
                    <a:pt x="2700" y="7425"/>
                  </a:cubicBezTo>
                  <a:cubicBezTo>
                    <a:pt x="2700" y="4725"/>
                    <a:pt x="4725" y="2700"/>
                    <a:pt x="7425" y="2700"/>
                  </a:cubicBezTo>
                  <a:cubicBezTo>
                    <a:pt x="14175" y="2700"/>
                    <a:pt x="14175" y="2700"/>
                    <a:pt x="14175" y="2700"/>
                  </a:cubicBezTo>
                  <a:cubicBezTo>
                    <a:pt x="16875" y="2700"/>
                    <a:pt x="18900" y="4725"/>
                    <a:pt x="18900" y="7425"/>
                  </a:cubicBezTo>
                  <a:cubicBezTo>
                    <a:pt x="18900" y="14175"/>
                    <a:pt x="18900" y="14175"/>
                    <a:pt x="18900" y="14175"/>
                  </a:cubicBezTo>
                  <a:cubicBezTo>
                    <a:pt x="20250" y="14175"/>
                    <a:pt x="20250" y="14175"/>
                    <a:pt x="20250" y="14175"/>
                  </a:cubicBezTo>
                  <a:cubicBezTo>
                    <a:pt x="21600" y="14175"/>
                    <a:pt x="21600" y="14175"/>
                    <a:pt x="21600" y="14175"/>
                  </a:cubicBezTo>
                  <a:cubicBezTo>
                    <a:pt x="21600" y="7425"/>
                    <a:pt x="21600" y="7425"/>
                    <a:pt x="21600" y="7425"/>
                  </a:cubicBezTo>
                  <a:cubicBezTo>
                    <a:pt x="21600" y="3375"/>
                    <a:pt x="18900" y="0"/>
                    <a:pt x="14175" y="0"/>
                  </a:cubicBezTo>
                  <a:cubicBezTo>
                    <a:pt x="7425" y="0"/>
                    <a:pt x="7425" y="0"/>
                    <a:pt x="7425" y="0"/>
                  </a:cubicBezTo>
                  <a:cubicBezTo>
                    <a:pt x="3375" y="0"/>
                    <a:pt x="0" y="3375"/>
                    <a:pt x="0" y="7425"/>
                  </a:cubicBezTo>
                  <a:cubicBezTo>
                    <a:pt x="0" y="14175"/>
                    <a:pt x="0" y="14175"/>
                    <a:pt x="0" y="14175"/>
                  </a:cubicBezTo>
                  <a:cubicBezTo>
                    <a:pt x="0" y="18900"/>
                    <a:pt x="3375" y="21600"/>
                    <a:pt x="7425" y="21600"/>
                  </a:cubicBezTo>
                  <a:cubicBezTo>
                    <a:pt x="14175" y="21600"/>
                    <a:pt x="14175" y="21600"/>
                    <a:pt x="14175" y="21600"/>
                  </a:cubicBezTo>
                  <a:cubicBezTo>
                    <a:pt x="18900" y="21600"/>
                    <a:pt x="21600" y="18900"/>
                    <a:pt x="21600" y="14175"/>
                  </a:cubicBezTo>
                  <a:lnTo>
                    <a:pt x="20250" y="14175"/>
                  </a:lnTo>
                  <a:close/>
                </a:path>
              </a:pathLst>
            </a:custGeom>
            <a:solidFill>
              <a:srgbClr val="181818"/>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grpSp>
      <p:pic>
        <p:nvPicPr>
          <p:cNvPr id="972" name="photo-1438893761775-f1db119d27b2-1920x1080.jpg" descr="photo-1438893761775-f1db119d27b2-1920x1080.jpg"/>
          <p:cNvPicPr>
            <a:picLocks noChangeAspect="1"/>
          </p:cNvPicPr>
          <p:nvPr/>
        </p:nvPicPr>
        <p:blipFill>
          <a:blip r:embed="rId3">
            <a:extLst/>
          </a:blip>
          <a:srcRect l="28158" r="28158"/>
          <a:stretch>
            <a:fillRect/>
          </a:stretch>
        </p:blipFill>
        <p:spPr>
          <a:xfrm>
            <a:off x="7121086" y="3910554"/>
            <a:ext cx="1127032" cy="1451271"/>
          </a:xfrm>
          <a:prstGeom prst="rect">
            <a:avLst/>
          </a:prstGeom>
          <a:ln w="12700">
            <a:miter lim="400000"/>
          </a:ln>
        </p:spPr>
      </p:pic>
      <p:pic>
        <p:nvPicPr>
          <p:cNvPr id="973" name="iPhone6_mockup_front_black.png" descr="iPhone6_mockup_front_black.png"/>
          <p:cNvPicPr>
            <a:picLocks noChangeAspect="1"/>
          </p:cNvPicPr>
          <p:nvPr/>
        </p:nvPicPr>
        <p:blipFill>
          <a:blip r:embed="rId4">
            <a:extLst/>
          </a:blip>
          <a:stretch>
            <a:fillRect/>
          </a:stretch>
        </p:blipFill>
        <p:spPr>
          <a:xfrm>
            <a:off x="8027461" y="4261886"/>
            <a:ext cx="786617" cy="1376915"/>
          </a:xfrm>
          <a:prstGeom prst="rect">
            <a:avLst/>
          </a:prstGeom>
          <a:ln w="12700">
            <a:miter lim="400000"/>
          </a:ln>
        </p:spPr>
      </p:pic>
      <p:pic>
        <p:nvPicPr>
          <p:cNvPr id="974" name="photo-1438893761775-f1db119d27b2-1920x1080.jpg" descr="photo-1438893761775-f1db119d27b2-1920x1080.jpg"/>
          <p:cNvPicPr>
            <a:picLocks noChangeAspect="1"/>
          </p:cNvPicPr>
          <p:nvPr/>
        </p:nvPicPr>
        <p:blipFill>
          <a:blip r:embed="rId3">
            <a:extLst/>
          </a:blip>
          <a:srcRect l="33883" r="33883"/>
          <a:stretch>
            <a:fillRect/>
          </a:stretch>
        </p:blipFill>
        <p:spPr>
          <a:xfrm>
            <a:off x="8179633" y="4495826"/>
            <a:ext cx="506818" cy="884469"/>
          </a:xfrm>
          <a:prstGeom prst="rect">
            <a:avLst/>
          </a:prstGeom>
          <a:ln w="12700">
            <a:miter lim="400000"/>
          </a:ln>
        </p:spPr>
      </p:pic>
      <p:grpSp>
        <p:nvGrpSpPr>
          <p:cNvPr id="989" name="成组"/>
          <p:cNvGrpSpPr/>
          <p:nvPr/>
        </p:nvGrpSpPr>
        <p:grpSpPr>
          <a:xfrm>
            <a:off x="2022563" y="3883668"/>
            <a:ext cx="2822703" cy="1640030"/>
            <a:chOff x="0" y="0"/>
            <a:chExt cx="5645404" cy="3280057"/>
          </a:xfrm>
        </p:grpSpPr>
        <p:sp>
          <p:nvSpPr>
            <p:cNvPr id="975" name="形状"/>
            <p:cNvSpPr/>
            <p:nvPr/>
          </p:nvSpPr>
          <p:spPr>
            <a:xfrm>
              <a:off x="0" y="3153401"/>
              <a:ext cx="2843611" cy="126657"/>
            </a:xfrm>
            <a:custGeom>
              <a:avLst/>
              <a:gdLst/>
              <a:ahLst/>
              <a:cxnLst>
                <a:cxn ang="0">
                  <a:pos x="wd2" y="hd2"/>
                </a:cxn>
                <a:cxn ang="5400000">
                  <a:pos x="wd2" y="hd2"/>
                </a:cxn>
                <a:cxn ang="10800000">
                  <a:pos x="wd2" y="hd2"/>
                </a:cxn>
                <a:cxn ang="16200000">
                  <a:pos x="wd2" y="hd2"/>
                </a:cxn>
              </a:cxnLst>
              <a:rect l="0" t="0" r="r" b="b"/>
              <a:pathLst>
                <a:path w="21600" h="21600" extrusionOk="0">
                  <a:moveTo>
                    <a:pt x="0" y="8862"/>
                  </a:moveTo>
                  <a:cubicBezTo>
                    <a:pt x="0" y="12738"/>
                    <a:pt x="732" y="21600"/>
                    <a:pt x="1904" y="21600"/>
                  </a:cubicBezTo>
                  <a:cubicBezTo>
                    <a:pt x="3075" y="21600"/>
                    <a:pt x="21600" y="21600"/>
                    <a:pt x="21600" y="21600"/>
                  </a:cubicBezTo>
                  <a:cubicBezTo>
                    <a:pt x="21600" y="0"/>
                    <a:pt x="21600" y="0"/>
                    <a:pt x="21600" y="0"/>
                  </a:cubicBezTo>
                  <a:cubicBezTo>
                    <a:pt x="0" y="0"/>
                    <a:pt x="0" y="0"/>
                    <a:pt x="0" y="0"/>
                  </a:cubicBezTo>
                  <a:lnTo>
                    <a:pt x="0" y="8862"/>
                  </a:lnTo>
                  <a:close/>
                </a:path>
              </a:pathLst>
            </a:custGeom>
            <a:solidFill>
              <a:srgbClr val="B3B4B5"/>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76" name="形状"/>
            <p:cNvSpPr/>
            <p:nvPr/>
          </p:nvSpPr>
          <p:spPr>
            <a:xfrm>
              <a:off x="2801792" y="3153401"/>
              <a:ext cx="2843611" cy="126657"/>
            </a:xfrm>
            <a:custGeom>
              <a:avLst/>
              <a:gdLst/>
              <a:ahLst/>
              <a:cxnLst>
                <a:cxn ang="0">
                  <a:pos x="wd2" y="hd2"/>
                </a:cxn>
                <a:cxn ang="5400000">
                  <a:pos x="wd2" y="hd2"/>
                </a:cxn>
                <a:cxn ang="10800000">
                  <a:pos x="wd2" y="hd2"/>
                </a:cxn>
                <a:cxn ang="16200000">
                  <a:pos x="wd2" y="hd2"/>
                </a:cxn>
              </a:cxnLst>
              <a:rect l="0" t="0" r="r" b="b"/>
              <a:pathLst>
                <a:path w="21600" h="21600" extrusionOk="0">
                  <a:moveTo>
                    <a:pt x="21600" y="8862"/>
                  </a:moveTo>
                  <a:cubicBezTo>
                    <a:pt x="21600" y="12738"/>
                    <a:pt x="20867" y="21600"/>
                    <a:pt x="19694" y="21600"/>
                  </a:cubicBezTo>
                  <a:cubicBezTo>
                    <a:pt x="18521" y="21600"/>
                    <a:pt x="0" y="21600"/>
                    <a:pt x="0" y="21600"/>
                  </a:cubicBezTo>
                  <a:cubicBezTo>
                    <a:pt x="0" y="0"/>
                    <a:pt x="0" y="0"/>
                    <a:pt x="0" y="0"/>
                  </a:cubicBezTo>
                  <a:cubicBezTo>
                    <a:pt x="21600" y="0"/>
                    <a:pt x="21600" y="0"/>
                    <a:pt x="21600" y="0"/>
                  </a:cubicBezTo>
                  <a:lnTo>
                    <a:pt x="21600" y="8862"/>
                  </a:lnTo>
                  <a:close/>
                </a:path>
              </a:pathLst>
            </a:custGeom>
            <a:solidFill>
              <a:srgbClr val="B3B4B5"/>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77" name="形状"/>
            <p:cNvSpPr/>
            <p:nvPr/>
          </p:nvSpPr>
          <p:spPr>
            <a:xfrm>
              <a:off x="556497" y="-1"/>
              <a:ext cx="4574226" cy="3163146"/>
            </a:xfrm>
            <a:custGeom>
              <a:avLst/>
              <a:gdLst/>
              <a:ahLst/>
              <a:cxnLst>
                <a:cxn ang="0">
                  <a:pos x="wd2" y="hd2"/>
                </a:cxn>
                <a:cxn ang="5400000">
                  <a:pos x="wd2" y="hd2"/>
                </a:cxn>
                <a:cxn ang="10800000">
                  <a:pos x="wd2" y="hd2"/>
                </a:cxn>
                <a:cxn ang="16200000">
                  <a:pos x="wd2" y="hd2"/>
                </a:cxn>
              </a:cxnLst>
              <a:rect l="0" t="0" r="r" b="b"/>
              <a:pathLst>
                <a:path w="21600" h="21600" extrusionOk="0">
                  <a:moveTo>
                    <a:pt x="20917" y="0"/>
                  </a:moveTo>
                  <a:cubicBezTo>
                    <a:pt x="683" y="0"/>
                    <a:pt x="683" y="0"/>
                    <a:pt x="683" y="0"/>
                  </a:cubicBezTo>
                  <a:cubicBezTo>
                    <a:pt x="304" y="0"/>
                    <a:pt x="0" y="444"/>
                    <a:pt x="0" y="998"/>
                  </a:cubicBezTo>
                  <a:cubicBezTo>
                    <a:pt x="0" y="4834"/>
                    <a:pt x="0" y="4834"/>
                    <a:pt x="0" y="4834"/>
                  </a:cubicBezTo>
                  <a:cubicBezTo>
                    <a:pt x="0" y="20602"/>
                    <a:pt x="0" y="20602"/>
                    <a:pt x="0" y="20602"/>
                  </a:cubicBezTo>
                  <a:cubicBezTo>
                    <a:pt x="0" y="21156"/>
                    <a:pt x="304" y="21600"/>
                    <a:pt x="683" y="21600"/>
                  </a:cubicBezTo>
                  <a:cubicBezTo>
                    <a:pt x="20917" y="21600"/>
                    <a:pt x="20917" y="21600"/>
                    <a:pt x="20917" y="21600"/>
                  </a:cubicBezTo>
                  <a:cubicBezTo>
                    <a:pt x="21296" y="21600"/>
                    <a:pt x="21600" y="21156"/>
                    <a:pt x="21600" y="20602"/>
                  </a:cubicBezTo>
                  <a:cubicBezTo>
                    <a:pt x="21600" y="998"/>
                    <a:pt x="21600" y="998"/>
                    <a:pt x="21600" y="998"/>
                  </a:cubicBezTo>
                  <a:cubicBezTo>
                    <a:pt x="21600" y="444"/>
                    <a:pt x="21296" y="0"/>
                    <a:pt x="20917" y="0"/>
                  </a:cubicBezTo>
                  <a:close/>
                </a:path>
              </a:pathLst>
            </a:custGeom>
            <a:solidFill>
              <a:srgbClr val="D2D3D5"/>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78" name="形状"/>
            <p:cNvSpPr/>
            <p:nvPr/>
          </p:nvSpPr>
          <p:spPr>
            <a:xfrm>
              <a:off x="572582" y="16237"/>
              <a:ext cx="4545276" cy="3130670"/>
            </a:xfrm>
            <a:custGeom>
              <a:avLst/>
              <a:gdLst/>
              <a:ahLst/>
              <a:cxnLst>
                <a:cxn ang="0">
                  <a:pos x="wd2" y="hd2"/>
                </a:cxn>
                <a:cxn ang="5400000">
                  <a:pos x="wd2" y="hd2"/>
                </a:cxn>
                <a:cxn ang="10800000">
                  <a:pos x="wd2" y="hd2"/>
                </a:cxn>
                <a:cxn ang="16200000">
                  <a:pos x="wd2" y="hd2"/>
                </a:cxn>
              </a:cxnLst>
              <a:rect l="0" t="0" r="r" b="b"/>
              <a:pathLst>
                <a:path w="21600" h="21600" extrusionOk="0">
                  <a:moveTo>
                    <a:pt x="611" y="21600"/>
                  </a:moveTo>
                  <a:cubicBezTo>
                    <a:pt x="275" y="21600"/>
                    <a:pt x="0" y="21197"/>
                    <a:pt x="0" y="20704"/>
                  </a:cubicBezTo>
                  <a:cubicBezTo>
                    <a:pt x="0" y="896"/>
                    <a:pt x="0" y="896"/>
                    <a:pt x="0" y="896"/>
                  </a:cubicBezTo>
                  <a:cubicBezTo>
                    <a:pt x="0" y="403"/>
                    <a:pt x="275" y="0"/>
                    <a:pt x="611" y="0"/>
                  </a:cubicBezTo>
                  <a:cubicBezTo>
                    <a:pt x="20974" y="0"/>
                    <a:pt x="20974" y="0"/>
                    <a:pt x="20974" y="0"/>
                  </a:cubicBezTo>
                  <a:cubicBezTo>
                    <a:pt x="21325" y="0"/>
                    <a:pt x="21600" y="403"/>
                    <a:pt x="21600" y="896"/>
                  </a:cubicBezTo>
                  <a:cubicBezTo>
                    <a:pt x="21600" y="20704"/>
                    <a:pt x="21600" y="20704"/>
                    <a:pt x="21600" y="20704"/>
                  </a:cubicBezTo>
                  <a:cubicBezTo>
                    <a:pt x="21600" y="21197"/>
                    <a:pt x="21325" y="21600"/>
                    <a:pt x="20974" y="21600"/>
                  </a:cubicBezTo>
                  <a:lnTo>
                    <a:pt x="611" y="21600"/>
                  </a:lnTo>
                  <a:close/>
                </a:path>
              </a:pathLst>
            </a:custGeom>
            <a:solidFill>
              <a:srgbClr val="181818"/>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79" name="形状"/>
            <p:cNvSpPr/>
            <p:nvPr/>
          </p:nvSpPr>
          <p:spPr>
            <a:xfrm>
              <a:off x="572582" y="3013756"/>
              <a:ext cx="4545276" cy="13315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524" y="3161"/>
                    <a:pt x="21432" y="4741"/>
                    <a:pt x="21325" y="4741"/>
                  </a:cubicBezTo>
                  <a:cubicBezTo>
                    <a:pt x="275" y="4741"/>
                    <a:pt x="275" y="4741"/>
                    <a:pt x="275" y="4741"/>
                  </a:cubicBezTo>
                  <a:cubicBezTo>
                    <a:pt x="153" y="4741"/>
                    <a:pt x="61" y="3161"/>
                    <a:pt x="0" y="0"/>
                  </a:cubicBezTo>
                  <a:cubicBezTo>
                    <a:pt x="0" y="527"/>
                    <a:pt x="0" y="527"/>
                    <a:pt x="0" y="527"/>
                  </a:cubicBezTo>
                  <a:cubicBezTo>
                    <a:pt x="0" y="12117"/>
                    <a:pt x="275" y="21600"/>
                    <a:pt x="611" y="21600"/>
                  </a:cubicBezTo>
                  <a:cubicBezTo>
                    <a:pt x="20974" y="21600"/>
                    <a:pt x="20974" y="21600"/>
                    <a:pt x="20974" y="21600"/>
                  </a:cubicBezTo>
                  <a:cubicBezTo>
                    <a:pt x="21325" y="21600"/>
                    <a:pt x="21600" y="12117"/>
                    <a:pt x="21600" y="527"/>
                  </a:cubicBezTo>
                  <a:lnTo>
                    <a:pt x="21600" y="0"/>
                  </a:lnTo>
                  <a:close/>
                </a:path>
              </a:pathLst>
            </a:custGeom>
            <a:solidFill>
              <a:srgbClr val="0C0D11"/>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80" name="矩形"/>
            <p:cNvSpPr/>
            <p:nvPr/>
          </p:nvSpPr>
          <p:spPr>
            <a:xfrm>
              <a:off x="0" y="3101439"/>
              <a:ext cx="5645405" cy="103923"/>
            </a:xfrm>
            <a:prstGeom prst="rect">
              <a:avLst/>
            </a:prstGeom>
            <a:solidFill>
              <a:srgbClr val="D2D6D7"/>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81" name="形状"/>
            <p:cNvSpPr/>
            <p:nvPr/>
          </p:nvSpPr>
          <p:spPr>
            <a:xfrm>
              <a:off x="2415781" y="3101439"/>
              <a:ext cx="810623" cy="5845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71" y="12000"/>
                    <a:pt x="943" y="21600"/>
                    <a:pt x="1886" y="21600"/>
                  </a:cubicBezTo>
                  <a:cubicBezTo>
                    <a:pt x="19714" y="21600"/>
                    <a:pt x="19714" y="21600"/>
                    <a:pt x="19714" y="21600"/>
                  </a:cubicBezTo>
                  <a:cubicBezTo>
                    <a:pt x="20657" y="21600"/>
                    <a:pt x="21429" y="12000"/>
                    <a:pt x="21600" y="0"/>
                  </a:cubicBezTo>
                  <a:lnTo>
                    <a:pt x="0" y="0"/>
                  </a:lnTo>
                  <a:close/>
                </a:path>
              </a:pathLst>
            </a:custGeom>
            <a:solidFill>
              <a:srgbClr val="B3B4B5"/>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82" name="矩形"/>
            <p:cNvSpPr/>
            <p:nvPr/>
          </p:nvSpPr>
          <p:spPr>
            <a:xfrm>
              <a:off x="723768" y="214340"/>
              <a:ext cx="4242901" cy="2705237"/>
            </a:xfrm>
            <a:prstGeom prst="rect">
              <a:avLst/>
            </a:prstGeom>
            <a:solidFill>
              <a:srgbClr val="0C0D11"/>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83" name="矩形"/>
            <p:cNvSpPr/>
            <p:nvPr/>
          </p:nvSpPr>
          <p:spPr>
            <a:xfrm>
              <a:off x="736635" y="230577"/>
              <a:ext cx="4213949" cy="2676008"/>
            </a:xfrm>
            <a:prstGeom prst="rect">
              <a:avLst/>
            </a:prstGeom>
            <a:solidFill>
              <a:srgbClr val="C6C6C6"/>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84" name="圆形"/>
            <p:cNvSpPr/>
            <p:nvPr/>
          </p:nvSpPr>
          <p:spPr>
            <a:xfrm>
              <a:off x="2817876" y="100674"/>
              <a:ext cx="48253" cy="48715"/>
            </a:xfrm>
            <a:prstGeom prst="ellipse">
              <a:avLst/>
            </a:prstGeom>
            <a:solidFill>
              <a:srgbClr val="2C2C2C"/>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85" name="圆形"/>
            <p:cNvSpPr/>
            <p:nvPr/>
          </p:nvSpPr>
          <p:spPr>
            <a:xfrm>
              <a:off x="2817876" y="97427"/>
              <a:ext cx="48253" cy="45467"/>
            </a:xfrm>
            <a:prstGeom prst="ellipse">
              <a:avLst/>
            </a:prstGeom>
            <a:solidFill>
              <a:srgbClr val="0A0A0A"/>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86" name="椭圆形"/>
            <p:cNvSpPr/>
            <p:nvPr/>
          </p:nvSpPr>
          <p:spPr>
            <a:xfrm>
              <a:off x="2827526" y="103922"/>
              <a:ext cx="28953" cy="32477"/>
            </a:xfrm>
            <a:prstGeom prst="ellipse">
              <a:avLst/>
            </a:prstGeom>
            <a:solidFill>
              <a:srgbClr val="000000"/>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87" name="圆形"/>
            <p:cNvSpPr/>
            <p:nvPr/>
          </p:nvSpPr>
          <p:spPr>
            <a:xfrm>
              <a:off x="2833959" y="113664"/>
              <a:ext cx="16085" cy="16239"/>
            </a:xfrm>
            <a:prstGeom prst="ellipse">
              <a:avLst/>
            </a:prstGeom>
            <a:solidFill>
              <a:srgbClr val="2C99B4"/>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sp>
          <p:nvSpPr>
            <p:cNvPr id="988" name="形状"/>
            <p:cNvSpPr/>
            <p:nvPr/>
          </p:nvSpPr>
          <p:spPr>
            <a:xfrm>
              <a:off x="2840393" y="116913"/>
              <a:ext cx="3218" cy="6496"/>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lnTo>
                    <a:pt x="21600" y="21600"/>
                  </a:lnTo>
                  <a:lnTo>
                    <a:pt x="0" y="10800"/>
                  </a:lnTo>
                  <a:lnTo>
                    <a:pt x="21600" y="0"/>
                  </a:lnTo>
                  <a:lnTo>
                    <a:pt x="21600" y="10800"/>
                  </a:lnTo>
                  <a:close/>
                </a:path>
              </a:pathLst>
            </a:custGeom>
            <a:solidFill>
              <a:srgbClr val="FFFFFF"/>
            </a:solidFill>
            <a:ln w="12700" cap="flat">
              <a:noFill/>
              <a:miter lim="400000"/>
            </a:ln>
            <a:effectLst/>
          </p:spPr>
          <p:txBody>
            <a:bodyPr wrap="square" lIns="22860" tIns="22860" rIns="22860" bIns="22860" numCol="1" anchor="t">
              <a:noAutofit/>
            </a:bodyPr>
            <a:lstStyle/>
            <a:p>
              <a:pPr>
                <a:defRPr sz="3500">
                  <a:latin typeface="Calibri Light"/>
                  <a:ea typeface="Calibri Light"/>
                  <a:cs typeface="Calibri Light"/>
                  <a:sym typeface="Calibri Light"/>
                </a:defRPr>
              </a:pPr>
              <a:endParaRPr sz="1750"/>
            </a:p>
          </p:txBody>
        </p:sp>
      </p:grpSp>
      <p:pic>
        <p:nvPicPr>
          <p:cNvPr id="990" name="photo-1438893761775-f1db119d27b2-1920x1080.jpg" descr="photo-1438893761775-f1db119d27b2-1920x1080.jpg"/>
          <p:cNvPicPr>
            <a:picLocks noChangeAspect="1"/>
          </p:cNvPicPr>
          <p:nvPr/>
        </p:nvPicPr>
        <p:blipFill>
          <a:blip r:embed="rId3">
            <a:extLst/>
          </a:blip>
          <a:srcRect l="5881" r="5881"/>
          <a:stretch>
            <a:fillRect/>
          </a:stretch>
        </p:blipFill>
        <p:spPr>
          <a:xfrm>
            <a:off x="2380352" y="3987735"/>
            <a:ext cx="2127445" cy="1356225"/>
          </a:xfrm>
          <a:prstGeom prst="rect">
            <a:avLst/>
          </a:prstGeom>
          <a:ln w="12700">
            <a:miter lim="400000"/>
          </a:ln>
        </p:spPr>
      </p:pic>
      <p:sp>
        <p:nvSpPr>
          <p:cNvPr id="5" name="心形 4">
            <a:extLst>
              <a:ext uri="{FF2B5EF4-FFF2-40B4-BE49-F238E27FC236}">
                <a16:creationId xmlns:a16="http://schemas.microsoft.com/office/drawing/2014/main" id="{A18FAAC8-1B93-7541-8183-144BCFDE2ADE}"/>
              </a:ext>
            </a:extLst>
          </p:cNvPr>
          <p:cNvSpPr/>
          <p:nvPr/>
        </p:nvSpPr>
        <p:spPr>
          <a:xfrm>
            <a:off x="7528973" y="5998814"/>
            <a:ext cx="338845" cy="278601"/>
          </a:xfrm>
          <a:prstGeom prst="hear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乘 5">
            <a:extLst>
              <a:ext uri="{FF2B5EF4-FFF2-40B4-BE49-F238E27FC236}">
                <a16:creationId xmlns:a16="http://schemas.microsoft.com/office/drawing/2014/main" id="{AD162D0E-DAD0-F64F-9711-338E1CF116BE}"/>
              </a:ext>
            </a:extLst>
          </p:cNvPr>
          <p:cNvSpPr/>
          <p:nvPr/>
        </p:nvSpPr>
        <p:spPr>
          <a:xfrm>
            <a:off x="8737932" y="5935393"/>
            <a:ext cx="442670" cy="389106"/>
          </a:xfrm>
          <a:prstGeom prst="mathMultiply">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笑脸 6">
            <a:extLst>
              <a:ext uri="{FF2B5EF4-FFF2-40B4-BE49-F238E27FC236}">
                <a16:creationId xmlns:a16="http://schemas.microsoft.com/office/drawing/2014/main" id="{C9783236-FF12-2342-A8CB-EE8D28A121F4}"/>
              </a:ext>
            </a:extLst>
          </p:cNvPr>
          <p:cNvSpPr/>
          <p:nvPr/>
        </p:nvSpPr>
        <p:spPr>
          <a:xfrm>
            <a:off x="5734221" y="5996263"/>
            <a:ext cx="311814" cy="302562"/>
          </a:xfrm>
          <a:prstGeom prst="smileyFace">
            <a:avLst/>
          </a:prstGeom>
          <a:solidFill>
            <a:schemeClr val="accent4">
              <a:lumMod val="40000"/>
              <a:lumOff val="6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笑脸 68">
            <a:hlinkClick r:id="" action="ppaction://noaction" highlightClick="1"/>
            <a:extLst>
              <a:ext uri="{FF2B5EF4-FFF2-40B4-BE49-F238E27FC236}">
                <a16:creationId xmlns:a16="http://schemas.microsoft.com/office/drawing/2014/main" id="{56F0A252-8D35-454D-9335-A28E0E494994}"/>
              </a:ext>
            </a:extLst>
          </p:cNvPr>
          <p:cNvSpPr/>
          <p:nvPr/>
        </p:nvSpPr>
        <p:spPr>
          <a:xfrm>
            <a:off x="3267552" y="5986833"/>
            <a:ext cx="311814" cy="302562"/>
          </a:xfrm>
          <a:prstGeom prst="smileyFace">
            <a:avLst/>
          </a:prstGeom>
          <a:solidFill>
            <a:schemeClr val="accent4">
              <a:lumMod val="40000"/>
              <a:lumOff val="6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笑脸 60">
            <a:extLst>
              <a:ext uri="{FF2B5EF4-FFF2-40B4-BE49-F238E27FC236}">
                <a16:creationId xmlns:a16="http://schemas.microsoft.com/office/drawing/2014/main" id="{837DFE8B-56C6-4845-9B13-BDA0438A2BF0}"/>
              </a:ext>
            </a:extLst>
          </p:cNvPr>
          <p:cNvSpPr/>
          <p:nvPr/>
        </p:nvSpPr>
        <p:spPr>
          <a:xfrm>
            <a:off x="8264862" y="6000697"/>
            <a:ext cx="311814" cy="302562"/>
          </a:xfrm>
          <a:prstGeom prst="smileyFace">
            <a:avLst/>
          </a:prstGeom>
          <a:solidFill>
            <a:schemeClr val="accent4">
              <a:lumMod val="40000"/>
              <a:lumOff val="60000"/>
            </a:schemeClr>
          </a:solid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6230188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69" grpId="0" animBg="1"/>
      <p:bldP spid="6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sp>
        <p:nvSpPr>
          <p:cNvPr id="74" name="2.商品销售"/>
          <p:cNvSpPr txBox="1"/>
          <p:nvPr/>
        </p:nvSpPr>
        <p:spPr>
          <a:xfrm>
            <a:off x="1341686" y="1438695"/>
            <a:ext cx="3866275" cy="584840"/>
          </a:xfrm>
          <a:prstGeom prst="rect">
            <a:avLst/>
          </a:prstGeom>
          <a:ln w="12700">
            <a:miter lim="400000"/>
          </a:ln>
          <a:extLst>
            <a:ext uri="{C572A759-6A51-4108-AA02-DFA0A04FC94B}">
              <ma14:wrappingTextBoxFlag xmlns="" xmlns:ma14="http://schemas.microsoft.com/office/mac/drawingml/2011/main" val="1"/>
            </a:ext>
          </a:extLst>
        </p:spPr>
        <p:txBody>
          <a:bodyPr lIns="35719" tIns="35719" rIns="35719" bIns="35719">
            <a:spAutoFit/>
          </a:bodyPr>
          <a:lstStyle>
            <a:lvl1pPr>
              <a:lnSpc>
                <a:spcPct val="80000"/>
              </a:lnSpc>
              <a:defRPr sz="8100" b="1" spc="-162">
                <a:solidFill>
                  <a:srgbClr val="000000"/>
                </a:solidFill>
              </a:defRPr>
            </a:lvl1pPr>
          </a:lstStyle>
          <a:p>
            <a:r>
              <a:rPr lang="zh-CN" altLang="en-US" sz="4050" dirty="0"/>
              <a:t>使用简介</a:t>
            </a:r>
            <a:endParaRPr sz="4050" dirty="0"/>
          </a:p>
        </p:txBody>
      </p:sp>
      <p:sp>
        <p:nvSpPr>
          <p:cNvPr id="75" name="CHAPTER 01"/>
          <p:cNvSpPr txBox="1"/>
          <p:nvPr/>
        </p:nvSpPr>
        <p:spPr>
          <a:xfrm>
            <a:off x="1442686" y="1050314"/>
            <a:ext cx="1867499" cy="20505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nSpc>
                <a:spcPct val="80000"/>
              </a:lnSpc>
              <a:defRPr sz="2100" b="1" spc="860">
                <a:solidFill>
                  <a:srgbClr val="53585F"/>
                </a:solidFill>
              </a:defRPr>
            </a:lvl1pPr>
          </a:lstStyle>
          <a:p>
            <a:r>
              <a:rPr lang="en-US" sz="1050" dirty="0"/>
              <a:t>How to use</a:t>
            </a:r>
            <a:endParaRPr sz="1050" dirty="0"/>
          </a:p>
        </p:txBody>
      </p:sp>
      <p:sp>
        <p:nvSpPr>
          <p:cNvPr id="77" name="多边形"/>
          <p:cNvSpPr/>
          <p:nvPr/>
        </p:nvSpPr>
        <p:spPr>
          <a:xfrm rot="19686101" flipH="1">
            <a:off x="8135986" y="-1596351"/>
            <a:ext cx="4971540" cy="574064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ln>
            <a:solidFill>
              <a:srgbClr val="000000"/>
            </a:solidFill>
            <a:miter lim="400000"/>
          </a:ln>
        </p:spPr>
        <p:txBody>
          <a:bodyPr lIns="35719" tIns="35719" rIns="35719" bIns="35719" anchor="ctr"/>
          <a:lstStyle/>
          <a:p>
            <a:pPr algn="ctr">
              <a:lnSpc>
                <a:spcPct val="100000"/>
              </a:lnSpc>
              <a:defRPr sz="3200" spc="0">
                <a:solidFill>
                  <a:srgbClr val="FFFFFF"/>
                </a:solidFill>
                <a:latin typeface="Helvetica Light"/>
                <a:ea typeface="Helvetica Light"/>
                <a:cs typeface="Helvetica Light"/>
                <a:sym typeface="Helvetica Light"/>
              </a:defRPr>
            </a:pPr>
            <a:endParaRPr sz="1600"/>
          </a:p>
        </p:txBody>
      </p:sp>
      <p:sp>
        <p:nvSpPr>
          <p:cNvPr id="78" name="三角形"/>
          <p:cNvSpPr/>
          <p:nvPr/>
        </p:nvSpPr>
        <p:spPr>
          <a:xfrm rot="19686101" flipH="1">
            <a:off x="7768132" y="-1468729"/>
            <a:ext cx="4952049" cy="427204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ln>
            <a:solidFill>
              <a:srgbClr val="000000"/>
            </a:solidFill>
            <a:miter lim="400000"/>
          </a:ln>
        </p:spPr>
        <p:txBody>
          <a:bodyPr lIns="35719" tIns="35719" rIns="35719" bIns="35719" anchor="ctr"/>
          <a:lstStyle/>
          <a:p>
            <a:pPr algn="ctr">
              <a:lnSpc>
                <a:spcPct val="100000"/>
              </a:lnSpc>
              <a:defRPr sz="3200" spc="0">
                <a:solidFill>
                  <a:srgbClr val="FFFFFF"/>
                </a:solidFill>
                <a:latin typeface="Helvetica Light"/>
                <a:ea typeface="Helvetica Light"/>
                <a:cs typeface="Helvetica Light"/>
                <a:sym typeface="Helvetica Light"/>
              </a:defRPr>
            </a:pPr>
            <a:endParaRPr sz="1600"/>
          </a:p>
        </p:txBody>
      </p:sp>
      <p:grpSp>
        <p:nvGrpSpPr>
          <p:cNvPr id="82" name="成组"/>
          <p:cNvGrpSpPr/>
          <p:nvPr/>
        </p:nvGrpSpPr>
        <p:grpSpPr>
          <a:xfrm>
            <a:off x="9838310" y="1255371"/>
            <a:ext cx="1006309" cy="1161985"/>
            <a:chOff x="155676" y="0"/>
            <a:chExt cx="2012615" cy="2323968"/>
          </a:xfrm>
        </p:grpSpPr>
        <p:sp>
          <p:nvSpPr>
            <p:cNvPr id="79" name="多边形"/>
            <p:cNvSpPr/>
            <p:nvPr/>
          </p:nvSpPr>
          <p:spPr>
            <a:xfrm flipH="1">
              <a:off x="155676" y="0"/>
              <a:ext cx="2012616" cy="232396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noFill/>
            <a:ln w="50800" cap="flat">
              <a:solidFill>
                <a:srgbClr val="000000"/>
              </a:solidFill>
              <a:prstDash val="solid"/>
              <a:miter lim="400000"/>
            </a:ln>
            <a:effectLst/>
          </p:spPr>
          <p:txBody>
            <a:bodyPr wrap="square" lIns="35719" tIns="35719" rIns="35719" bIns="35719" numCol="1" anchor="ctr">
              <a:noAutofit/>
            </a:bodyPr>
            <a:lstStyle/>
            <a:p>
              <a:pPr algn="ctr">
                <a:lnSpc>
                  <a:spcPct val="100000"/>
                </a:lnSpc>
                <a:defRPr sz="3200" spc="0">
                  <a:solidFill>
                    <a:srgbClr val="FFFFFF"/>
                  </a:solidFill>
                  <a:latin typeface="Helvetica Light"/>
                  <a:ea typeface="Helvetica Light"/>
                  <a:cs typeface="Helvetica Light"/>
                  <a:sym typeface="Helvetica Light"/>
                </a:defRPr>
              </a:pPr>
              <a:endParaRPr sz="1600"/>
            </a:p>
          </p:txBody>
        </p:sp>
        <p:sp>
          <p:nvSpPr>
            <p:cNvPr id="80" name="三角形"/>
            <p:cNvSpPr/>
            <p:nvPr/>
          </p:nvSpPr>
          <p:spPr>
            <a:xfrm flipH="1">
              <a:off x="159621" y="7978"/>
              <a:ext cx="2004726" cy="172944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noFill/>
            <a:ln w="38100" cap="flat">
              <a:solidFill>
                <a:srgbClr val="000000"/>
              </a:solidFill>
              <a:prstDash val="solid"/>
              <a:miter lim="400000"/>
            </a:ln>
            <a:effectLst/>
          </p:spPr>
          <p:txBody>
            <a:bodyPr wrap="square" lIns="35719" tIns="35719" rIns="35719" bIns="35719" numCol="1" anchor="ctr">
              <a:noAutofit/>
            </a:bodyPr>
            <a:lstStyle/>
            <a:p>
              <a:pPr algn="ctr">
                <a:lnSpc>
                  <a:spcPct val="100000"/>
                </a:lnSpc>
                <a:defRPr sz="3200" spc="0">
                  <a:solidFill>
                    <a:srgbClr val="FFFFFF"/>
                  </a:solidFill>
                  <a:latin typeface="Helvetica Light"/>
                  <a:ea typeface="Helvetica Light"/>
                  <a:cs typeface="Helvetica Light"/>
                  <a:sym typeface="Helvetica Light"/>
                </a:defRPr>
              </a:pPr>
              <a:endParaRPr sz="1600"/>
            </a:p>
          </p:txBody>
        </p:sp>
        <p:sp>
          <p:nvSpPr>
            <p:cNvPr id="81" name="THEON"/>
            <p:cNvSpPr txBox="1"/>
            <p:nvPr/>
          </p:nvSpPr>
          <p:spPr>
            <a:xfrm>
              <a:off x="585976" y="960107"/>
              <a:ext cx="1152016" cy="40375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35719" tIns="35719" rIns="35719" bIns="35719" numCol="1" anchor="ctr">
              <a:noAutofit/>
            </a:bodyPr>
            <a:lstStyle>
              <a:lvl1pPr algn="ctr">
                <a:lnSpc>
                  <a:spcPct val="80000"/>
                </a:lnSpc>
                <a:defRPr sz="1000" b="1" spc="350">
                  <a:solidFill>
                    <a:srgbClr val="000000"/>
                  </a:solidFill>
                </a:defRPr>
              </a:lvl1pPr>
            </a:lstStyle>
            <a:p>
              <a:r>
                <a:rPr lang="en-US" sz="500" dirty="0"/>
                <a:t>g18</a:t>
              </a:r>
              <a:endParaRPr sz="500" dirty="0"/>
            </a:p>
          </p:txBody>
        </p:sp>
      </p:grpSp>
      <p:sp>
        <p:nvSpPr>
          <p:cNvPr id="83" name="幻灯片编号"/>
          <p:cNvSpPr txBox="1">
            <a:spLocks noGrp="1"/>
          </p:cNvSpPr>
          <p:nvPr>
            <p:ph type="sldNum" sz="quarter" idx="2"/>
          </p:nvPr>
        </p:nvSpPr>
        <p:spPr>
          <a:xfrm>
            <a:off x="11573170" y="322804"/>
            <a:ext cx="204924" cy="344488"/>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6</a:t>
            </a:fld>
            <a:endParaRPr/>
          </a:p>
        </p:txBody>
      </p:sp>
      <p:pic>
        <p:nvPicPr>
          <p:cNvPr id="3" name="图片 2">
            <a:extLst>
              <a:ext uri="{FF2B5EF4-FFF2-40B4-BE49-F238E27FC236}">
                <a16:creationId xmlns:a16="http://schemas.microsoft.com/office/drawing/2014/main" id="{766D80D2-B958-C146-838A-77969EAF11C2}"/>
              </a:ext>
            </a:extLst>
          </p:cNvPr>
          <p:cNvPicPr>
            <a:picLocks noChangeAspect="1"/>
          </p:cNvPicPr>
          <p:nvPr/>
        </p:nvPicPr>
        <p:blipFill>
          <a:blip r:embed="rId2"/>
          <a:stretch>
            <a:fillRect/>
          </a:stretch>
        </p:blipFill>
        <p:spPr>
          <a:xfrm>
            <a:off x="592323" y="2717205"/>
            <a:ext cx="3568223" cy="6858000"/>
          </a:xfrm>
          <a:prstGeom prst="rect">
            <a:avLst/>
          </a:prstGeom>
        </p:spPr>
      </p:pic>
      <p:sp>
        <p:nvSpPr>
          <p:cNvPr id="7" name="上箭头 6">
            <a:extLst>
              <a:ext uri="{FF2B5EF4-FFF2-40B4-BE49-F238E27FC236}">
                <a16:creationId xmlns:a16="http://schemas.microsoft.com/office/drawing/2014/main" id="{C7665901-812C-4741-8F0D-36DE6081A16C}"/>
              </a:ext>
            </a:extLst>
          </p:cNvPr>
          <p:cNvSpPr/>
          <p:nvPr/>
        </p:nvSpPr>
        <p:spPr>
          <a:xfrm rot="10800000">
            <a:off x="2129059" y="2670646"/>
            <a:ext cx="484632" cy="867532"/>
          </a:xfrm>
          <a:prstGeom prst="up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a:extLst>
              <a:ext uri="{FF2B5EF4-FFF2-40B4-BE49-F238E27FC236}">
                <a16:creationId xmlns:a16="http://schemas.microsoft.com/office/drawing/2014/main" id="{1F52F800-EF97-914E-BD2B-D5788695859C}"/>
              </a:ext>
            </a:extLst>
          </p:cNvPr>
          <p:cNvSpPr/>
          <p:nvPr/>
        </p:nvSpPr>
        <p:spPr>
          <a:xfrm>
            <a:off x="2271401" y="3663338"/>
            <a:ext cx="199949" cy="216683"/>
          </a:xfrm>
          <a:prstGeom prst="ellipse">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 name="直线箭头连接符 11">
            <a:extLst>
              <a:ext uri="{FF2B5EF4-FFF2-40B4-BE49-F238E27FC236}">
                <a16:creationId xmlns:a16="http://schemas.microsoft.com/office/drawing/2014/main" id="{A49F23D8-EE15-0248-A0D2-664F6ED126D3}"/>
              </a:ext>
            </a:extLst>
          </p:cNvPr>
          <p:cNvCxnSpPr>
            <a:cxnSpLocks/>
            <a:stCxn id="8" idx="6"/>
          </p:cNvCxnSpPr>
          <p:nvPr/>
        </p:nvCxnSpPr>
        <p:spPr>
          <a:xfrm>
            <a:off x="2471350" y="3771680"/>
            <a:ext cx="2725998" cy="802011"/>
          </a:xfrm>
          <a:prstGeom prst="straightConnector1">
            <a:avLst/>
          </a:prstGeom>
          <a:ln w="88900">
            <a:solidFill>
              <a:schemeClr val="accent6">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圆角矩形 14">
            <a:extLst>
              <a:ext uri="{FF2B5EF4-FFF2-40B4-BE49-F238E27FC236}">
                <a16:creationId xmlns:a16="http://schemas.microsoft.com/office/drawing/2014/main" id="{F1D8C675-CAA4-8C4B-AC3F-E2BB7F243C6B}"/>
              </a:ext>
            </a:extLst>
          </p:cNvPr>
          <p:cNvSpPr/>
          <p:nvPr/>
        </p:nvSpPr>
        <p:spPr>
          <a:xfrm>
            <a:off x="5414390" y="4428395"/>
            <a:ext cx="4306260" cy="1235676"/>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7" name="图片 16">
            <a:extLst>
              <a:ext uri="{FF2B5EF4-FFF2-40B4-BE49-F238E27FC236}">
                <a16:creationId xmlns:a16="http://schemas.microsoft.com/office/drawing/2014/main" id="{A901BFBD-23FA-C940-B64C-18E6C30AC6CB}"/>
              </a:ext>
            </a:extLst>
          </p:cNvPr>
          <p:cNvPicPr>
            <a:picLocks noChangeAspect="1"/>
          </p:cNvPicPr>
          <p:nvPr/>
        </p:nvPicPr>
        <p:blipFill>
          <a:blip r:embed="rId3"/>
          <a:stretch>
            <a:fillRect/>
          </a:stretch>
        </p:blipFill>
        <p:spPr>
          <a:xfrm>
            <a:off x="5542439" y="4343442"/>
            <a:ext cx="1405581" cy="1405581"/>
          </a:xfrm>
          <a:prstGeom prst="rect">
            <a:avLst/>
          </a:prstGeom>
        </p:spPr>
      </p:pic>
      <p:pic>
        <p:nvPicPr>
          <p:cNvPr id="18" name="图片 17">
            <a:extLst>
              <a:ext uri="{FF2B5EF4-FFF2-40B4-BE49-F238E27FC236}">
                <a16:creationId xmlns:a16="http://schemas.microsoft.com/office/drawing/2014/main" id="{7703108F-15FB-3C4C-AAA7-81DE0F8F3010}"/>
              </a:ext>
            </a:extLst>
          </p:cNvPr>
          <p:cNvPicPr>
            <a:picLocks noChangeAspect="1"/>
          </p:cNvPicPr>
          <p:nvPr/>
        </p:nvPicPr>
        <p:blipFill>
          <a:blip r:embed="rId4"/>
          <a:stretch>
            <a:fillRect/>
          </a:stretch>
        </p:blipFill>
        <p:spPr>
          <a:xfrm>
            <a:off x="6768404" y="4373892"/>
            <a:ext cx="1296140" cy="1296140"/>
          </a:xfrm>
          <a:prstGeom prst="rect">
            <a:avLst/>
          </a:prstGeom>
        </p:spPr>
      </p:pic>
      <p:pic>
        <p:nvPicPr>
          <p:cNvPr id="20" name="图片 19">
            <a:extLst>
              <a:ext uri="{FF2B5EF4-FFF2-40B4-BE49-F238E27FC236}">
                <a16:creationId xmlns:a16="http://schemas.microsoft.com/office/drawing/2014/main" id="{F8891515-FAB0-2241-87DE-3B9E43AC8AB1}"/>
              </a:ext>
            </a:extLst>
          </p:cNvPr>
          <p:cNvPicPr>
            <a:picLocks noChangeAspect="1"/>
          </p:cNvPicPr>
          <p:nvPr/>
        </p:nvPicPr>
        <p:blipFill rotWithShape="1">
          <a:blip r:embed="rId5"/>
          <a:srcRect l="20390" t="7403" r="39221"/>
          <a:stretch/>
        </p:blipFill>
        <p:spPr>
          <a:xfrm>
            <a:off x="8005973" y="4422434"/>
            <a:ext cx="1014460" cy="1205455"/>
          </a:xfrm>
          <a:prstGeom prst="rect">
            <a:avLst/>
          </a:prstGeom>
        </p:spPr>
      </p:pic>
      <p:sp>
        <p:nvSpPr>
          <p:cNvPr id="21" name="文本框 20">
            <a:extLst>
              <a:ext uri="{FF2B5EF4-FFF2-40B4-BE49-F238E27FC236}">
                <a16:creationId xmlns:a16="http://schemas.microsoft.com/office/drawing/2014/main" id="{AD5FF184-A8EE-614B-A0FA-34914D4F1F28}"/>
              </a:ext>
            </a:extLst>
          </p:cNvPr>
          <p:cNvSpPr txBox="1"/>
          <p:nvPr/>
        </p:nvSpPr>
        <p:spPr>
          <a:xfrm>
            <a:off x="9121232" y="4924636"/>
            <a:ext cx="338554" cy="369332"/>
          </a:xfrm>
          <a:prstGeom prst="rect">
            <a:avLst/>
          </a:prstGeom>
          <a:noFill/>
        </p:spPr>
        <p:txBody>
          <a:bodyPr wrap="none" rtlCol="0">
            <a:spAutoFit/>
          </a:bodyPr>
          <a:lstStyle/>
          <a:p>
            <a:r>
              <a:rPr kumimoji="1" lang="en-US" altLang="zh-CN" dirty="0"/>
              <a:t>···</a:t>
            </a:r>
            <a:endParaRPr kumimoji="1" lang="zh-CN" altLang="en-US" dirty="0"/>
          </a:p>
        </p:txBody>
      </p:sp>
    </p:spTree>
    <p:extLst>
      <p:ext uri="{BB962C8B-B14F-4D97-AF65-F5344CB8AC3E}">
        <p14:creationId xmlns:p14="http://schemas.microsoft.com/office/powerpoint/2010/main" val="2465388510"/>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mph" presetSubtype="0" repeatCount="indefinite" fill="hold" grpId="0" nodeType="clickEffect">
                                  <p:stCondLst>
                                    <p:cond delay="0"/>
                                  </p:stCondLst>
                                  <p:endCondLst>
                                    <p:cond evt="onNext" delay="0">
                                      <p:tgtEl>
                                        <p:sldTgt/>
                                      </p:tgtEl>
                                    </p:cond>
                                  </p:endCondLst>
                                  <p:childTnLst>
                                    <p:anim calcmode="discrete" valueType="str">
                                      <p:cBhvr>
                                        <p:cTn id="6" dur="1000" fill="hold"/>
                                        <p:tgtEl>
                                          <p:spTgt spid="7"/>
                                        </p:tgtEl>
                                        <p:attrNameLst>
                                          <p:attrName>style.visibility</p:attrName>
                                        </p:attrNameLst>
                                      </p:cBhvr>
                                      <p:tavLst>
                                        <p:tav tm="0">
                                          <p:val>
                                            <p:strVal val="hidden"/>
                                          </p:val>
                                        </p:tav>
                                        <p:tav tm="50000">
                                          <p:val>
                                            <p:strVal val="visible"/>
                                          </p:val>
                                        </p:tav>
                                      </p:tavLst>
                                    </p:anim>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5" grpId="0" animBg="1"/>
      <p:bldP spid="21"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sp>
        <p:nvSpPr>
          <p:cNvPr id="74" name="2.商品销售"/>
          <p:cNvSpPr txBox="1"/>
          <p:nvPr/>
        </p:nvSpPr>
        <p:spPr>
          <a:xfrm>
            <a:off x="1331073" y="5024349"/>
            <a:ext cx="3866275" cy="584840"/>
          </a:xfrm>
          <a:prstGeom prst="rect">
            <a:avLst/>
          </a:prstGeom>
          <a:ln w="12700">
            <a:miter lim="400000"/>
          </a:ln>
          <a:extLst>
            <a:ext uri="{C572A759-6A51-4108-AA02-DFA0A04FC94B}">
              <ma14:wrappingTextBoxFlag xmlns="" xmlns:ma14="http://schemas.microsoft.com/office/mac/drawingml/2011/main" val="1"/>
            </a:ext>
          </a:extLst>
        </p:spPr>
        <p:txBody>
          <a:bodyPr lIns="35719" tIns="35719" rIns="35719" bIns="35719">
            <a:spAutoFit/>
          </a:bodyPr>
          <a:lstStyle>
            <a:lvl1pPr>
              <a:lnSpc>
                <a:spcPct val="80000"/>
              </a:lnSpc>
              <a:defRPr sz="8100" b="1" spc="-162">
                <a:solidFill>
                  <a:srgbClr val="000000"/>
                </a:solidFill>
              </a:defRPr>
            </a:lvl1pPr>
          </a:lstStyle>
          <a:p>
            <a:r>
              <a:rPr lang="zh-CN" altLang="en-US" sz="4050" dirty="0"/>
              <a:t>使用简介</a:t>
            </a:r>
            <a:endParaRPr sz="4050" dirty="0"/>
          </a:p>
        </p:txBody>
      </p:sp>
      <p:sp>
        <p:nvSpPr>
          <p:cNvPr id="75" name="CHAPTER 01"/>
          <p:cNvSpPr txBox="1"/>
          <p:nvPr/>
        </p:nvSpPr>
        <p:spPr>
          <a:xfrm>
            <a:off x="1368164" y="5710698"/>
            <a:ext cx="1867499" cy="20505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nSpc>
                <a:spcPct val="80000"/>
              </a:lnSpc>
              <a:defRPr sz="2100" b="1" spc="860">
                <a:solidFill>
                  <a:srgbClr val="53585F"/>
                </a:solidFill>
              </a:defRPr>
            </a:lvl1pPr>
          </a:lstStyle>
          <a:p>
            <a:r>
              <a:rPr lang="en-US" sz="1050" dirty="0"/>
              <a:t>How to use</a:t>
            </a:r>
            <a:endParaRPr sz="1050" dirty="0"/>
          </a:p>
        </p:txBody>
      </p:sp>
      <p:sp>
        <p:nvSpPr>
          <p:cNvPr id="77" name="多边形"/>
          <p:cNvSpPr/>
          <p:nvPr/>
        </p:nvSpPr>
        <p:spPr>
          <a:xfrm rot="19686101" flipH="1">
            <a:off x="8135986" y="-1596351"/>
            <a:ext cx="4971540" cy="574064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ln>
            <a:solidFill>
              <a:srgbClr val="000000"/>
            </a:solidFill>
            <a:miter lim="400000"/>
          </a:ln>
        </p:spPr>
        <p:txBody>
          <a:bodyPr lIns="35719" tIns="35719" rIns="35719" bIns="35719" anchor="ctr"/>
          <a:lstStyle/>
          <a:p>
            <a:pPr algn="ctr">
              <a:lnSpc>
                <a:spcPct val="100000"/>
              </a:lnSpc>
              <a:defRPr sz="3200" spc="0">
                <a:solidFill>
                  <a:srgbClr val="FFFFFF"/>
                </a:solidFill>
                <a:latin typeface="Helvetica Light"/>
                <a:ea typeface="Helvetica Light"/>
                <a:cs typeface="Helvetica Light"/>
                <a:sym typeface="Helvetica Light"/>
              </a:defRPr>
            </a:pPr>
            <a:endParaRPr sz="1600"/>
          </a:p>
        </p:txBody>
      </p:sp>
      <p:sp>
        <p:nvSpPr>
          <p:cNvPr id="78" name="三角形"/>
          <p:cNvSpPr/>
          <p:nvPr/>
        </p:nvSpPr>
        <p:spPr>
          <a:xfrm rot="19686101" flipH="1">
            <a:off x="7768132" y="-1468729"/>
            <a:ext cx="4952049" cy="427204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ln>
            <a:solidFill>
              <a:srgbClr val="000000"/>
            </a:solidFill>
            <a:miter lim="400000"/>
          </a:ln>
        </p:spPr>
        <p:txBody>
          <a:bodyPr lIns="35719" tIns="35719" rIns="35719" bIns="35719" anchor="ctr"/>
          <a:lstStyle/>
          <a:p>
            <a:pPr algn="ctr">
              <a:lnSpc>
                <a:spcPct val="100000"/>
              </a:lnSpc>
              <a:defRPr sz="3200" spc="0">
                <a:solidFill>
                  <a:srgbClr val="FFFFFF"/>
                </a:solidFill>
                <a:latin typeface="Helvetica Light"/>
                <a:ea typeface="Helvetica Light"/>
                <a:cs typeface="Helvetica Light"/>
                <a:sym typeface="Helvetica Light"/>
              </a:defRPr>
            </a:pPr>
            <a:endParaRPr sz="1600"/>
          </a:p>
        </p:txBody>
      </p:sp>
      <p:grpSp>
        <p:nvGrpSpPr>
          <p:cNvPr id="82" name="成组"/>
          <p:cNvGrpSpPr/>
          <p:nvPr/>
        </p:nvGrpSpPr>
        <p:grpSpPr>
          <a:xfrm>
            <a:off x="9838310" y="1255371"/>
            <a:ext cx="1006309" cy="1161985"/>
            <a:chOff x="155676" y="0"/>
            <a:chExt cx="2012615" cy="2323968"/>
          </a:xfrm>
        </p:grpSpPr>
        <p:sp>
          <p:nvSpPr>
            <p:cNvPr id="79" name="多边形"/>
            <p:cNvSpPr/>
            <p:nvPr/>
          </p:nvSpPr>
          <p:spPr>
            <a:xfrm flipH="1">
              <a:off x="155676" y="0"/>
              <a:ext cx="2012616" cy="232396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5400"/>
                  </a:lnTo>
                  <a:lnTo>
                    <a:pt x="21600" y="16200"/>
                  </a:lnTo>
                  <a:lnTo>
                    <a:pt x="10800" y="21600"/>
                  </a:lnTo>
                  <a:lnTo>
                    <a:pt x="0" y="16200"/>
                  </a:lnTo>
                  <a:lnTo>
                    <a:pt x="0" y="5400"/>
                  </a:lnTo>
                  <a:close/>
                </a:path>
              </a:pathLst>
            </a:custGeom>
            <a:noFill/>
            <a:ln w="50800" cap="flat">
              <a:solidFill>
                <a:srgbClr val="000000"/>
              </a:solidFill>
              <a:prstDash val="solid"/>
              <a:miter lim="400000"/>
            </a:ln>
            <a:effectLst/>
          </p:spPr>
          <p:txBody>
            <a:bodyPr wrap="square" lIns="35719" tIns="35719" rIns="35719" bIns="35719" numCol="1" anchor="ctr">
              <a:noAutofit/>
            </a:bodyPr>
            <a:lstStyle/>
            <a:p>
              <a:pPr algn="ctr">
                <a:lnSpc>
                  <a:spcPct val="100000"/>
                </a:lnSpc>
                <a:defRPr sz="3200" spc="0">
                  <a:solidFill>
                    <a:srgbClr val="FFFFFF"/>
                  </a:solidFill>
                  <a:latin typeface="Helvetica Light"/>
                  <a:ea typeface="Helvetica Light"/>
                  <a:cs typeface="Helvetica Light"/>
                  <a:sym typeface="Helvetica Light"/>
                </a:defRPr>
              </a:pPr>
              <a:endParaRPr sz="1600"/>
            </a:p>
          </p:txBody>
        </p:sp>
        <p:sp>
          <p:nvSpPr>
            <p:cNvPr id="80" name="三角形"/>
            <p:cNvSpPr/>
            <p:nvPr/>
          </p:nvSpPr>
          <p:spPr>
            <a:xfrm flipH="1">
              <a:off x="159621" y="7978"/>
              <a:ext cx="2004726" cy="172944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noFill/>
            <a:ln w="38100" cap="flat">
              <a:solidFill>
                <a:srgbClr val="000000"/>
              </a:solidFill>
              <a:prstDash val="solid"/>
              <a:miter lim="400000"/>
            </a:ln>
            <a:effectLst/>
          </p:spPr>
          <p:txBody>
            <a:bodyPr wrap="square" lIns="35719" tIns="35719" rIns="35719" bIns="35719" numCol="1" anchor="ctr">
              <a:noAutofit/>
            </a:bodyPr>
            <a:lstStyle/>
            <a:p>
              <a:pPr algn="ctr">
                <a:lnSpc>
                  <a:spcPct val="100000"/>
                </a:lnSpc>
                <a:defRPr sz="3200" spc="0">
                  <a:solidFill>
                    <a:srgbClr val="FFFFFF"/>
                  </a:solidFill>
                  <a:latin typeface="Helvetica Light"/>
                  <a:ea typeface="Helvetica Light"/>
                  <a:cs typeface="Helvetica Light"/>
                  <a:sym typeface="Helvetica Light"/>
                </a:defRPr>
              </a:pPr>
              <a:endParaRPr sz="1600"/>
            </a:p>
          </p:txBody>
        </p:sp>
        <p:sp>
          <p:nvSpPr>
            <p:cNvPr id="81" name="THEON"/>
            <p:cNvSpPr txBox="1"/>
            <p:nvPr/>
          </p:nvSpPr>
          <p:spPr>
            <a:xfrm>
              <a:off x="585976" y="960107"/>
              <a:ext cx="1152016" cy="40375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35719" tIns="35719" rIns="35719" bIns="35719" numCol="1" anchor="ctr">
              <a:noAutofit/>
            </a:bodyPr>
            <a:lstStyle>
              <a:lvl1pPr algn="ctr">
                <a:lnSpc>
                  <a:spcPct val="80000"/>
                </a:lnSpc>
                <a:defRPr sz="1000" b="1" spc="350">
                  <a:solidFill>
                    <a:srgbClr val="000000"/>
                  </a:solidFill>
                </a:defRPr>
              </a:lvl1pPr>
            </a:lstStyle>
            <a:p>
              <a:r>
                <a:rPr lang="en-US" sz="500" dirty="0"/>
                <a:t>g18</a:t>
              </a:r>
              <a:endParaRPr sz="500" dirty="0"/>
            </a:p>
          </p:txBody>
        </p:sp>
      </p:grpSp>
      <p:sp>
        <p:nvSpPr>
          <p:cNvPr id="83" name="幻灯片编号"/>
          <p:cNvSpPr txBox="1">
            <a:spLocks noGrp="1"/>
          </p:cNvSpPr>
          <p:nvPr>
            <p:ph type="sldNum" sz="quarter" idx="2"/>
          </p:nvPr>
        </p:nvSpPr>
        <p:spPr>
          <a:xfrm>
            <a:off x="11573170" y="322804"/>
            <a:ext cx="204924" cy="344488"/>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7</a:t>
            </a:fld>
            <a:endParaRPr/>
          </a:p>
        </p:txBody>
      </p:sp>
      <p:pic>
        <p:nvPicPr>
          <p:cNvPr id="3" name="图片 2">
            <a:extLst>
              <a:ext uri="{FF2B5EF4-FFF2-40B4-BE49-F238E27FC236}">
                <a16:creationId xmlns:a16="http://schemas.microsoft.com/office/drawing/2014/main" id="{766D80D2-B958-C146-838A-77969EAF11C2}"/>
              </a:ext>
            </a:extLst>
          </p:cNvPr>
          <p:cNvPicPr>
            <a:picLocks noChangeAspect="1"/>
          </p:cNvPicPr>
          <p:nvPr/>
        </p:nvPicPr>
        <p:blipFill>
          <a:blip r:embed="rId2"/>
          <a:stretch>
            <a:fillRect/>
          </a:stretch>
        </p:blipFill>
        <p:spPr>
          <a:xfrm>
            <a:off x="584534" y="-4149691"/>
            <a:ext cx="3568223" cy="6858000"/>
          </a:xfrm>
          <a:prstGeom prst="rect">
            <a:avLst/>
          </a:prstGeom>
        </p:spPr>
      </p:pic>
      <p:sp>
        <p:nvSpPr>
          <p:cNvPr id="7" name="上箭头 6">
            <a:extLst>
              <a:ext uri="{FF2B5EF4-FFF2-40B4-BE49-F238E27FC236}">
                <a16:creationId xmlns:a16="http://schemas.microsoft.com/office/drawing/2014/main" id="{C7665901-812C-4741-8F0D-36DE6081A16C}"/>
              </a:ext>
            </a:extLst>
          </p:cNvPr>
          <p:cNvSpPr/>
          <p:nvPr/>
        </p:nvSpPr>
        <p:spPr>
          <a:xfrm>
            <a:off x="2080251" y="2020635"/>
            <a:ext cx="484632" cy="867532"/>
          </a:xfrm>
          <a:prstGeom prst="up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a:extLst>
              <a:ext uri="{FF2B5EF4-FFF2-40B4-BE49-F238E27FC236}">
                <a16:creationId xmlns:a16="http://schemas.microsoft.com/office/drawing/2014/main" id="{1F52F800-EF97-914E-BD2B-D5788695859C}"/>
              </a:ext>
            </a:extLst>
          </p:cNvPr>
          <p:cNvSpPr/>
          <p:nvPr/>
        </p:nvSpPr>
        <p:spPr>
          <a:xfrm>
            <a:off x="2200874" y="1359440"/>
            <a:ext cx="199949" cy="216683"/>
          </a:xfrm>
          <a:prstGeom prst="ellipse">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 name="直线箭头连接符 11">
            <a:extLst>
              <a:ext uri="{FF2B5EF4-FFF2-40B4-BE49-F238E27FC236}">
                <a16:creationId xmlns:a16="http://schemas.microsoft.com/office/drawing/2014/main" id="{A49F23D8-EE15-0248-A0D2-664F6ED126D3}"/>
              </a:ext>
            </a:extLst>
          </p:cNvPr>
          <p:cNvCxnSpPr>
            <a:cxnSpLocks/>
          </p:cNvCxnSpPr>
          <p:nvPr/>
        </p:nvCxnSpPr>
        <p:spPr>
          <a:xfrm flipH="1">
            <a:off x="974903" y="1487927"/>
            <a:ext cx="1304235" cy="1745781"/>
          </a:xfrm>
          <a:prstGeom prst="straightConnector1">
            <a:avLst/>
          </a:prstGeom>
          <a:ln w="88900">
            <a:solidFill>
              <a:schemeClr val="accent6">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圆角矩形 14">
            <a:extLst>
              <a:ext uri="{FF2B5EF4-FFF2-40B4-BE49-F238E27FC236}">
                <a16:creationId xmlns:a16="http://schemas.microsoft.com/office/drawing/2014/main" id="{F1D8C675-CAA4-8C4B-AC3F-E2BB7F243C6B}"/>
              </a:ext>
            </a:extLst>
          </p:cNvPr>
          <p:cNvSpPr/>
          <p:nvPr/>
        </p:nvSpPr>
        <p:spPr>
          <a:xfrm>
            <a:off x="584534" y="3451113"/>
            <a:ext cx="3568223" cy="104783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a:extLst>
              <a:ext uri="{FF2B5EF4-FFF2-40B4-BE49-F238E27FC236}">
                <a16:creationId xmlns:a16="http://schemas.microsoft.com/office/drawing/2014/main" id="{50EC4951-7EE0-8140-9D66-3F973BDBAB60}"/>
              </a:ext>
            </a:extLst>
          </p:cNvPr>
          <p:cNvSpPr/>
          <p:nvPr/>
        </p:nvSpPr>
        <p:spPr>
          <a:xfrm>
            <a:off x="2952574" y="431145"/>
            <a:ext cx="199949" cy="216683"/>
          </a:xfrm>
          <a:prstGeom prst="ellipse">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4" name="直线箭头连接符 23">
            <a:extLst>
              <a:ext uri="{FF2B5EF4-FFF2-40B4-BE49-F238E27FC236}">
                <a16:creationId xmlns:a16="http://schemas.microsoft.com/office/drawing/2014/main" id="{0B3C10CD-7296-9C47-BAC5-B049697081E2}"/>
              </a:ext>
            </a:extLst>
          </p:cNvPr>
          <p:cNvCxnSpPr>
            <a:cxnSpLocks/>
          </p:cNvCxnSpPr>
          <p:nvPr/>
        </p:nvCxnSpPr>
        <p:spPr>
          <a:xfrm>
            <a:off x="3078654" y="551978"/>
            <a:ext cx="2238947" cy="2770648"/>
          </a:xfrm>
          <a:prstGeom prst="straightConnector1">
            <a:avLst/>
          </a:prstGeom>
          <a:ln w="88900">
            <a:solidFill>
              <a:schemeClr val="accent6">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圆角矩形 26">
            <a:extLst>
              <a:ext uri="{FF2B5EF4-FFF2-40B4-BE49-F238E27FC236}">
                <a16:creationId xmlns:a16="http://schemas.microsoft.com/office/drawing/2014/main" id="{471973B3-23F4-644F-BC0F-D085426A36E6}"/>
              </a:ext>
            </a:extLst>
          </p:cNvPr>
          <p:cNvSpPr/>
          <p:nvPr/>
        </p:nvSpPr>
        <p:spPr>
          <a:xfrm>
            <a:off x="5558459" y="1649206"/>
            <a:ext cx="1075082" cy="355958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上箭头 27">
            <a:extLst>
              <a:ext uri="{FF2B5EF4-FFF2-40B4-BE49-F238E27FC236}">
                <a16:creationId xmlns:a16="http://schemas.microsoft.com/office/drawing/2014/main" id="{93EF4DCA-F21D-0D4E-93DA-04D03D018A21}"/>
              </a:ext>
            </a:extLst>
          </p:cNvPr>
          <p:cNvSpPr/>
          <p:nvPr/>
        </p:nvSpPr>
        <p:spPr>
          <a:xfrm rot="16200000">
            <a:off x="3695769" y="61282"/>
            <a:ext cx="484632" cy="867532"/>
          </a:xfrm>
          <a:prstGeom prst="up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2" name="直线连接符 41">
            <a:extLst>
              <a:ext uri="{FF2B5EF4-FFF2-40B4-BE49-F238E27FC236}">
                <a16:creationId xmlns:a16="http://schemas.microsoft.com/office/drawing/2014/main" id="{CDDD6D7D-AC3E-D040-8C56-AF60BD9C0473}"/>
              </a:ext>
            </a:extLst>
          </p:cNvPr>
          <p:cNvCxnSpPr/>
          <p:nvPr/>
        </p:nvCxnSpPr>
        <p:spPr>
          <a:xfrm>
            <a:off x="5947719" y="3048356"/>
            <a:ext cx="321276"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2" name="直线连接符 51">
            <a:extLst>
              <a:ext uri="{FF2B5EF4-FFF2-40B4-BE49-F238E27FC236}">
                <a16:creationId xmlns:a16="http://schemas.microsoft.com/office/drawing/2014/main" id="{07902B8E-2D67-CF4E-8F46-AA4A008B0125}"/>
              </a:ext>
            </a:extLst>
          </p:cNvPr>
          <p:cNvCxnSpPr/>
          <p:nvPr/>
        </p:nvCxnSpPr>
        <p:spPr>
          <a:xfrm>
            <a:off x="5947719" y="2872496"/>
            <a:ext cx="321276"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3" name="直线连接符 52">
            <a:extLst>
              <a:ext uri="{FF2B5EF4-FFF2-40B4-BE49-F238E27FC236}">
                <a16:creationId xmlns:a16="http://schemas.microsoft.com/office/drawing/2014/main" id="{B61B2E64-7D9E-3248-8169-35877B7C33F6}"/>
              </a:ext>
            </a:extLst>
          </p:cNvPr>
          <p:cNvCxnSpPr/>
          <p:nvPr/>
        </p:nvCxnSpPr>
        <p:spPr>
          <a:xfrm>
            <a:off x="5927124" y="2638642"/>
            <a:ext cx="321276"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4" name="直线连接符 53">
            <a:extLst>
              <a:ext uri="{FF2B5EF4-FFF2-40B4-BE49-F238E27FC236}">
                <a16:creationId xmlns:a16="http://schemas.microsoft.com/office/drawing/2014/main" id="{F6F4E735-510B-1442-B7D9-E910E2009169}"/>
              </a:ext>
            </a:extLst>
          </p:cNvPr>
          <p:cNvCxnSpPr/>
          <p:nvPr/>
        </p:nvCxnSpPr>
        <p:spPr>
          <a:xfrm>
            <a:off x="5935362" y="2417357"/>
            <a:ext cx="321276"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5" name="直线连接符 54">
            <a:extLst>
              <a:ext uri="{FF2B5EF4-FFF2-40B4-BE49-F238E27FC236}">
                <a16:creationId xmlns:a16="http://schemas.microsoft.com/office/drawing/2014/main" id="{F304957A-49DE-8147-B5CB-C860366D715B}"/>
              </a:ext>
            </a:extLst>
          </p:cNvPr>
          <p:cNvCxnSpPr/>
          <p:nvPr/>
        </p:nvCxnSpPr>
        <p:spPr>
          <a:xfrm>
            <a:off x="5935362" y="2236929"/>
            <a:ext cx="321276"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6" name="直线连接符 55">
            <a:extLst>
              <a:ext uri="{FF2B5EF4-FFF2-40B4-BE49-F238E27FC236}">
                <a16:creationId xmlns:a16="http://schemas.microsoft.com/office/drawing/2014/main" id="{C40B7F93-0844-6047-A316-B1F2D470B056}"/>
              </a:ext>
            </a:extLst>
          </p:cNvPr>
          <p:cNvCxnSpPr/>
          <p:nvPr/>
        </p:nvCxnSpPr>
        <p:spPr>
          <a:xfrm>
            <a:off x="5935362" y="2062180"/>
            <a:ext cx="321276"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43" name="太阳 42">
            <a:extLst>
              <a:ext uri="{FF2B5EF4-FFF2-40B4-BE49-F238E27FC236}">
                <a16:creationId xmlns:a16="http://schemas.microsoft.com/office/drawing/2014/main" id="{ED3868D8-6FD5-174D-9792-2E8CC425081B}"/>
              </a:ext>
            </a:extLst>
          </p:cNvPr>
          <p:cNvSpPr/>
          <p:nvPr/>
        </p:nvSpPr>
        <p:spPr>
          <a:xfrm>
            <a:off x="5903490" y="3219454"/>
            <a:ext cx="409734" cy="432930"/>
          </a:xfrm>
          <a:prstGeom prst="sun">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闪电形 43">
            <a:extLst>
              <a:ext uri="{FF2B5EF4-FFF2-40B4-BE49-F238E27FC236}">
                <a16:creationId xmlns:a16="http://schemas.microsoft.com/office/drawing/2014/main" id="{C63D1D19-13C2-6040-97C5-0E39969BB61E}"/>
              </a:ext>
            </a:extLst>
          </p:cNvPr>
          <p:cNvSpPr/>
          <p:nvPr/>
        </p:nvSpPr>
        <p:spPr>
          <a:xfrm>
            <a:off x="974903" y="3709006"/>
            <a:ext cx="552334" cy="560466"/>
          </a:xfrm>
          <a:prstGeom prst="lightningBol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 name="文本框 44">
            <a:extLst>
              <a:ext uri="{FF2B5EF4-FFF2-40B4-BE49-F238E27FC236}">
                <a16:creationId xmlns:a16="http://schemas.microsoft.com/office/drawing/2014/main" id="{192706CC-D498-314B-BA6F-7CE1C9BCEFC6}"/>
              </a:ext>
            </a:extLst>
          </p:cNvPr>
          <p:cNvSpPr txBox="1"/>
          <p:nvPr/>
        </p:nvSpPr>
        <p:spPr>
          <a:xfrm>
            <a:off x="1768095" y="3826208"/>
            <a:ext cx="2261691" cy="369332"/>
          </a:xfrm>
          <a:prstGeom prst="rect">
            <a:avLst/>
          </a:prstGeom>
          <a:noFill/>
        </p:spPr>
        <p:txBody>
          <a:bodyPr wrap="square" rtlCol="0">
            <a:spAutoFit/>
          </a:bodyPr>
          <a:lstStyle/>
          <a:p>
            <a:r>
              <a:rPr kumimoji="1" lang="zh-CN" altLang="en-US" dirty="0"/>
              <a:t>积木模式 </a:t>
            </a:r>
            <a:r>
              <a:rPr kumimoji="1" lang="en-US" altLang="zh-CN" dirty="0"/>
              <a:t>|</a:t>
            </a:r>
            <a:r>
              <a:rPr kumimoji="1" lang="zh-CN" altLang="en-US" dirty="0"/>
              <a:t> 透视模式</a:t>
            </a:r>
          </a:p>
        </p:txBody>
      </p:sp>
      <p:sp>
        <p:nvSpPr>
          <p:cNvPr id="46" name="文本框 45">
            <a:extLst>
              <a:ext uri="{FF2B5EF4-FFF2-40B4-BE49-F238E27FC236}">
                <a16:creationId xmlns:a16="http://schemas.microsoft.com/office/drawing/2014/main" id="{EC23321A-9401-884B-AB51-12E3A66A8A5A}"/>
              </a:ext>
            </a:extLst>
          </p:cNvPr>
          <p:cNvSpPr txBox="1"/>
          <p:nvPr/>
        </p:nvSpPr>
        <p:spPr>
          <a:xfrm>
            <a:off x="5903490" y="3789112"/>
            <a:ext cx="409734" cy="1200329"/>
          </a:xfrm>
          <a:prstGeom prst="rect">
            <a:avLst/>
          </a:prstGeom>
          <a:noFill/>
        </p:spPr>
        <p:txBody>
          <a:bodyPr wrap="square" rtlCol="0">
            <a:spAutoFit/>
          </a:bodyPr>
          <a:lstStyle/>
          <a:p>
            <a:r>
              <a:rPr kumimoji="1" lang="zh-CN" altLang="en-US" dirty="0"/>
              <a:t>光源选择</a:t>
            </a:r>
          </a:p>
        </p:txBody>
      </p:sp>
    </p:spTree>
    <p:extLst>
      <p:ext uri="{BB962C8B-B14F-4D97-AF65-F5344CB8AC3E}">
        <p14:creationId xmlns:p14="http://schemas.microsoft.com/office/powerpoint/2010/main" val="571025565"/>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mph" presetSubtype="0" repeatCount="indefinite" fill="hold" grpId="0" nodeType="clickEffect">
                                  <p:stCondLst>
                                    <p:cond delay="0"/>
                                  </p:stCondLst>
                                  <p:endCondLst>
                                    <p:cond evt="onNext" delay="0">
                                      <p:tgtEl>
                                        <p:sldTgt/>
                                      </p:tgtEl>
                                    </p:cond>
                                  </p:endCondLst>
                                  <p:childTnLst>
                                    <p:anim calcmode="discrete" valueType="str">
                                      <p:cBhvr>
                                        <p:cTn id="6" dur="1000" fill="hold"/>
                                        <p:tgtEl>
                                          <p:spTgt spid="28"/>
                                        </p:tgtEl>
                                        <p:attrNameLst>
                                          <p:attrName>style.visibility</p:attrName>
                                        </p:attrNameLst>
                                      </p:cBhvr>
                                      <p:tavLst>
                                        <p:tav tm="0">
                                          <p:val>
                                            <p:strVal val="hidden"/>
                                          </p:val>
                                        </p:tav>
                                        <p:tav tm="50000">
                                          <p:val>
                                            <p:strVal val="visible"/>
                                          </p:val>
                                        </p:tav>
                                      </p:tavLst>
                                    </p:anim>
                                  </p:childTnLst>
                                </p:cTn>
                              </p:par>
                              <p:par>
                                <p:cTn id="7" presetID="35" presetClass="emph" presetSubtype="0" repeatCount="indefinite" fill="hold" grpId="0" nodeType="withEffect">
                                  <p:stCondLst>
                                    <p:cond delay="0"/>
                                  </p:stCondLst>
                                  <p:endCondLst>
                                    <p:cond evt="onNext" delay="0">
                                      <p:tgtEl>
                                        <p:sldTgt/>
                                      </p:tgtEl>
                                    </p:cond>
                                  </p:endCondLst>
                                  <p:childTnLst>
                                    <p:anim calcmode="discrete" valueType="str">
                                      <p:cBhvr>
                                        <p:cTn id="8" dur="1000" fill="hold"/>
                                        <p:tgtEl>
                                          <p:spTgt spid="7"/>
                                        </p:tgtEl>
                                        <p:attrNameLst>
                                          <p:attrName>style.visibility</p:attrName>
                                        </p:attrNameLst>
                                      </p:cBhvr>
                                      <p:tavLst>
                                        <p:tav tm="0">
                                          <p:val>
                                            <p:strVal val="hidden"/>
                                          </p:val>
                                        </p:tav>
                                        <p:tav tm="50000">
                                          <p:val>
                                            <p:strVal val="visible"/>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5" grpId="0" animBg="1"/>
      <p:bldP spid="27" grpId="0" animBg="1"/>
      <p:bldP spid="28" grpId="0" animBg="1"/>
      <p:bldP spid="43" grpId="0" animBg="1"/>
      <p:bldP spid="44" grpId="0" animBg="1"/>
      <p:bldP spid="45" grpId="0"/>
      <p:bldP spid="46"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3D7BEC4-2130-2142-BB7D-9D71094D0AEB}"/>
              </a:ext>
            </a:extLst>
          </p:cNvPr>
          <p:cNvPicPr>
            <a:picLocks noChangeAspect="1"/>
          </p:cNvPicPr>
          <p:nvPr/>
        </p:nvPicPr>
        <p:blipFill>
          <a:blip r:embed="rId4"/>
          <a:stretch>
            <a:fillRect/>
          </a:stretch>
        </p:blipFill>
        <p:spPr>
          <a:xfrm>
            <a:off x="1730325" y="230438"/>
            <a:ext cx="8928100" cy="6426200"/>
          </a:xfrm>
          <a:prstGeom prst="rect">
            <a:avLst/>
          </a:prstGeom>
        </p:spPr>
      </p:pic>
      <p:sp>
        <p:nvSpPr>
          <p:cNvPr id="83" name="幻灯片编号"/>
          <p:cNvSpPr txBox="1">
            <a:spLocks noGrp="1"/>
          </p:cNvSpPr>
          <p:nvPr>
            <p:ph type="sldNum" sz="quarter" idx="2"/>
          </p:nvPr>
        </p:nvSpPr>
        <p:spPr>
          <a:xfrm>
            <a:off x="11573170" y="322804"/>
            <a:ext cx="204924" cy="344488"/>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8</a:t>
            </a:fld>
            <a:endParaRPr/>
          </a:p>
        </p:txBody>
      </p:sp>
      <p:pic>
        <p:nvPicPr>
          <p:cNvPr id="2" name="breeze of light teaser.mp4">
            <a:hlinkClick r:id="" action="ppaction://media"/>
            <a:extLst>
              <a:ext uri="{FF2B5EF4-FFF2-40B4-BE49-F238E27FC236}">
                <a16:creationId xmlns:a16="http://schemas.microsoft.com/office/drawing/2014/main" id="{D8E0B76D-D317-5440-B80A-F52458FD6024}"/>
              </a:ext>
            </a:extLst>
          </p:cNvPr>
          <p:cNvPicPr>
            <a:picLocks noChangeAspect="1"/>
          </p:cNvPicPr>
          <p:nvPr>
            <a:videoFile r:link="rId1"/>
            <p:extLst>
              <p:ext uri="{DAA4B4D4-6D71-4841-9C94-3DE7FCFB9230}">
                <p14:media xmlns:p14="http://schemas.microsoft.com/office/powerpoint/2010/main" r:embed="rId2">
                  <p14:trim st="4465.8019" end="7145.283"/>
                </p14:media>
              </p:ext>
            </p:extLst>
          </p:nvPr>
        </p:nvPicPr>
        <p:blipFill>
          <a:blip r:embed="rId5"/>
          <a:stretch>
            <a:fillRect/>
          </a:stretch>
        </p:blipFill>
        <p:spPr>
          <a:xfrm>
            <a:off x="2533266" y="815649"/>
            <a:ext cx="7125468" cy="5312050"/>
          </a:xfrm>
          <a:prstGeom prst="rect">
            <a:avLst/>
          </a:prstGeom>
        </p:spPr>
      </p:pic>
      <p:sp>
        <p:nvSpPr>
          <p:cNvPr id="7" name="环形箭头 6">
            <a:extLst>
              <a:ext uri="{FF2B5EF4-FFF2-40B4-BE49-F238E27FC236}">
                <a16:creationId xmlns:a16="http://schemas.microsoft.com/office/drawing/2014/main" id="{5FD793B7-61AF-F348-B50B-9E4743D5808D}"/>
              </a:ext>
            </a:extLst>
          </p:cNvPr>
          <p:cNvSpPr/>
          <p:nvPr/>
        </p:nvSpPr>
        <p:spPr>
          <a:xfrm>
            <a:off x="2888810" y="3714462"/>
            <a:ext cx="1266092" cy="1420837"/>
          </a:xfrm>
          <a:prstGeom prst="circularArrow">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22" name="环形箭头 21">
            <a:extLst>
              <a:ext uri="{FF2B5EF4-FFF2-40B4-BE49-F238E27FC236}">
                <a16:creationId xmlns:a16="http://schemas.microsoft.com/office/drawing/2014/main" id="{3AC313C1-E3CB-A245-B4C0-62FCF205B45D}"/>
              </a:ext>
            </a:extLst>
          </p:cNvPr>
          <p:cNvSpPr/>
          <p:nvPr/>
        </p:nvSpPr>
        <p:spPr>
          <a:xfrm rot="10800000">
            <a:off x="2888810" y="3827004"/>
            <a:ext cx="1266092" cy="1420837"/>
          </a:xfrm>
          <a:prstGeom prst="circularArrow">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cxnSp>
        <p:nvCxnSpPr>
          <p:cNvPr id="9" name="直线箭头连接符 8">
            <a:extLst>
              <a:ext uri="{FF2B5EF4-FFF2-40B4-BE49-F238E27FC236}">
                <a16:creationId xmlns:a16="http://schemas.microsoft.com/office/drawing/2014/main" id="{8E6406CA-3088-D04B-A2B1-4D180B2D3BB8}"/>
              </a:ext>
            </a:extLst>
          </p:cNvPr>
          <p:cNvCxnSpPr/>
          <p:nvPr/>
        </p:nvCxnSpPr>
        <p:spPr>
          <a:xfrm flipH="1" flipV="1">
            <a:off x="1097279" y="4290647"/>
            <a:ext cx="1791529" cy="246775"/>
          </a:xfrm>
          <a:prstGeom prst="straightConnector1">
            <a:avLst/>
          </a:prstGeom>
          <a:ln w="66675">
            <a:solidFill>
              <a:schemeClr val="accent6">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3" name="环形箭头 22">
            <a:extLst>
              <a:ext uri="{FF2B5EF4-FFF2-40B4-BE49-F238E27FC236}">
                <a16:creationId xmlns:a16="http://schemas.microsoft.com/office/drawing/2014/main" id="{01857ACF-7B6A-7246-A0EF-54118D7C4968}"/>
              </a:ext>
            </a:extLst>
          </p:cNvPr>
          <p:cNvSpPr/>
          <p:nvPr/>
        </p:nvSpPr>
        <p:spPr>
          <a:xfrm>
            <a:off x="7683549" y="481572"/>
            <a:ext cx="1266092" cy="1420837"/>
          </a:xfrm>
          <a:prstGeom prst="circular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24" name="环形箭头 23">
            <a:extLst>
              <a:ext uri="{FF2B5EF4-FFF2-40B4-BE49-F238E27FC236}">
                <a16:creationId xmlns:a16="http://schemas.microsoft.com/office/drawing/2014/main" id="{1DB27FAE-C736-3A45-9E3B-E853472EA031}"/>
              </a:ext>
            </a:extLst>
          </p:cNvPr>
          <p:cNvSpPr/>
          <p:nvPr/>
        </p:nvSpPr>
        <p:spPr>
          <a:xfrm rot="10800000">
            <a:off x="7683549" y="582383"/>
            <a:ext cx="1266092" cy="1420837"/>
          </a:xfrm>
          <a:prstGeom prst="circular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cxnSp>
        <p:nvCxnSpPr>
          <p:cNvPr id="25" name="直线箭头连接符 24">
            <a:extLst>
              <a:ext uri="{FF2B5EF4-FFF2-40B4-BE49-F238E27FC236}">
                <a16:creationId xmlns:a16="http://schemas.microsoft.com/office/drawing/2014/main" id="{D5D858AD-3196-F647-9625-F6C0D3F6FE6C}"/>
              </a:ext>
            </a:extLst>
          </p:cNvPr>
          <p:cNvCxnSpPr>
            <a:cxnSpLocks/>
          </p:cNvCxnSpPr>
          <p:nvPr/>
        </p:nvCxnSpPr>
        <p:spPr>
          <a:xfrm>
            <a:off x="8827246" y="1191990"/>
            <a:ext cx="1948606" cy="554208"/>
          </a:xfrm>
          <a:prstGeom prst="straightConnector1">
            <a:avLst/>
          </a:prstGeom>
          <a:ln w="66675">
            <a:solidFill>
              <a:schemeClr val="accent4">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8" name="圆角矩形 27">
            <a:extLst>
              <a:ext uri="{FF2B5EF4-FFF2-40B4-BE49-F238E27FC236}">
                <a16:creationId xmlns:a16="http://schemas.microsoft.com/office/drawing/2014/main" id="{69010290-C405-E64B-BC28-0B4B90B2EE62}"/>
              </a:ext>
            </a:extLst>
          </p:cNvPr>
          <p:cNvSpPr/>
          <p:nvPr/>
        </p:nvSpPr>
        <p:spPr>
          <a:xfrm>
            <a:off x="400863" y="3587262"/>
            <a:ext cx="1003543" cy="565163"/>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accent6">
                    <a:lumMod val="40000"/>
                    <a:lumOff val="60000"/>
                  </a:schemeClr>
                </a:solidFill>
              </a:rPr>
              <a:t>光强</a:t>
            </a:r>
          </a:p>
        </p:txBody>
      </p:sp>
      <p:sp>
        <p:nvSpPr>
          <p:cNvPr id="29" name="圆角矩形 28">
            <a:extLst>
              <a:ext uri="{FF2B5EF4-FFF2-40B4-BE49-F238E27FC236}">
                <a16:creationId xmlns:a16="http://schemas.microsoft.com/office/drawing/2014/main" id="{3C95B913-7AA4-454A-83E4-32E3796AB5A6}"/>
              </a:ext>
            </a:extLst>
          </p:cNvPr>
          <p:cNvSpPr/>
          <p:nvPr/>
        </p:nvSpPr>
        <p:spPr>
          <a:xfrm>
            <a:off x="10984344" y="1720638"/>
            <a:ext cx="935205" cy="554208"/>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accent4">
                    <a:lumMod val="40000"/>
                    <a:lumOff val="60000"/>
                  </a:schemeClr>
                </a:solidFill>
              </a:rPr>
              <a:t>位置</a:t>
            </a:r>
          </a:p>
        </p:txBody>
      </p:sp>
    </p:spTree>
    <p:extLst>
      <p:ext uri="{BB962C8B-B14F-4D97-AF65-F5344CB8AC3E}">
        <p14:creationId xmlns:p14="http://schemas.microsoft.com/office/powerpoint/2010/main" val="2286662426"/>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83"/>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25"/>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29"/>
                                        </p:tgtEl>
                                        <p:attrNameLst>
                                          <p:attrName>style.visibility</p:attrName>
                                        </p:attrNameLst>
                                      </p:cBhvr>
                                      <p:to>
                                        <p:strVal val="hidden"/>
                                      </p:to>
                                    </p:set>
                                  </p:childTnLst>
                                </p:cTn>
                              </p:par>
                              <p:par>
                                <p:cTn id="23" presetID="1" presetClass="mediacall" presetSubtype="0" fill="hold" nodeType="withEffect">
                                  <p:stCondLst>
                                    <p:cond delay="0"/>
                                  </p:stCondLst>
                                  <p:childTnLst>
                                    <p:cmd type="call" cmd="playFrom(0.0)">
                                      <p:cBhvr>
                                        <p:cTn id="24" dur="1855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25" repeatCount="indefinite" fill="hold" display="0">
                  <p:stCondLst>
                    <p:cond delay="indefinite"/>
                  </p:stCondLst>
                </p:cTn>
                <p:tgtEl>
                  <p:spTgt spid="2"/>
                </p:tgtEl>
              </p:cMediaNode>
            </p:video>
            <p:seq concurrent="1" nextAc="seek">
              <p:cTn id="26" restart="whenNotActive" fill="hold" evtFilter="cancelBubble" nodeType="interactiveSeq">
                <p:stCondLst>
                  <p:cond evt="onClick" delay="0">
                    <p:tgtEl>
                      <p:spTgt spid="2"/>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clickEffect">
                                  <p:stCondLst>
                                    <p:cond delay="0"/>
                                  </p:stCondLst>
                                  <p:childTnLst>
                                    <p:cmd type="call" cmd="togglePause">
                                      <p:cBhvr>
                                        <p:cTn id="30" dur="1" fill="hold"/>
                                        <p:tgtEl>
                                          <p:spTgt spid="2"/>
                                        </p:tgtEl>
                                      </p:cBhvr>
                                    </p:cmd>
                                  </p:childTnLst>
                                </p:cTn>
                              </p:par>
                            </p:childTnLst>
                          </p:cTn>
                        </p:par>
                      </p:childTnLst>
                    </p:cTn>
                  </p:par>
                </p:childTnLst>
              </p:cTn>
              <p:nextCondLst>
                <p:cond evt="onClick" delay="0">
                  <p:tgtEl>
                    <p:spTgt spid="2"/>
                  </p:tgtEl>
                </p:cond>
              </p:nextCondLst>
            </p:seq>
          </p:childTnLst>
        </p:cTn>
      </p:par>
    </p:tnLst>
    <p:bldLst>
      <p:bldP spid="83" grpId="0"/>
      <p:bldP spid="7" grpId="0" animBg="1"/>
      <p:bldP spid="22" grpId="0" animBg="1"/>
      <p:bldP spid="23" grpId="0" animBg="1"/>
      <p:bldP spid="24" grpId="0" animBg="1"/>
      <p:bldP spid="28" grpId="0" animBg="1"/>
      <p:bldP spid="2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DEDED"/>
        </a:solidFill>
        <a:effectLst/>
      </p:bgPr>
    </p:bg>
    <p:spTree>
      <p:nvGrpSpPr>
        <p:cNvPr id="1" name=""/>
        <p:cNvGrpSpPr/>
        <p:nvPr/>
      </p:nvGrpSpPr>
      <p:grpSpPr>
        <a:xfrm>
          <a:off x="0" y="0"/>
          <a:ext cx="0" cy="0"/>
          <a:chOff x="0" y="0"/>
          <a:chExt cx="0" cy="0"/>
        </a:xfrm>
      </p:grpSpPr>
      <p:sp>
        <p:nvSpPr>
          <p:cNvPr id="83" name="幻灯片编号"/>
          <p:cNvSpPr txBox="1">
            <a:spLocks noGrp="1"/>
          </p:cNvSpPr>
          <p:nvPr>
            <p:ph type="sldNum" sz="quarter" idx="2"/>
          </p:nvPr>
        </p:nvSpPr>
        <p:spPr>
          <a:xfrm>
            <a:off x="11307097" y="322804"/>
            <a:ext cx="470997" cy="344488"/>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9</a:t>
            </a:fld>
            <a:endParaRPr/>
          </a:p>
        </p:txBody>
      </p:sp>
      <p:sp>
        <p:nvSpPr>
          <p:cNvPr id="15" name="圆角矩形 14">
            <a:extLst>
              <a:ext uri="{FF2B5EF4-FFF2-40B4-BE49-F238E27FC236}">
                <a16:creationId xmlns:a16="http://schemas.microsoft.com/office/drawing/2014/main" id="{F1D8C675-CAA4-8C4B-AC3F-E2BB7F243C6B}"/>
              </a:ext>
            </a:extLst>
          </p:cNvPr>
          <p:cNvSpPr/>
          <p:nvPr/>
        </p:nvSpPr>
        <p:spPr>
          <a:xfrm>
            <a:off x="1224534" y="2058456"/>
            <a:ext cx="3023639" cy="104783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闪电形 43">
            <a:extLst>
              <a:ext uri="{FF2B5EF4-FFF2-40B4-BE49-F238E27FC236}">
                <a16:creationId xmlns:a16="http://schemas.microsoft.com/office/drawing/2014/main" id="{C63D1D19-13C2-6040-97C5-0E39969BB61E}"/>
              </a:ext>
            </a:extLst>
          </p:cNvPr>
          <p:cNvSpPr/>
          <p:nvPr/>
        </p:nvSpPr>
        <p:spPr>
          <a:xfrm>
            <a:off x="1499116" y="2323380"/>
            <a:ext cx="552334" cy="560466"/>
          </a:xfrm>
          <a:prstGeom prst="lightningBol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 name="文本框 44">
            <a:extLst>
              <a:ext uri="{FF2B5EF4-FFF2-40B4-BE49-F238E27FC236}">
                <a16:creationId xmlns:a16="http://schemas.microsoft.com/office/drawing/2014/main" id="{192706CC-D498-314B-BA6F-7CE1C9BCEFC6}"/>
              </a:ext>
            </a:extLst>
          </p:cNvPr>
          <p:cNvSpPr txBox="1"/>
          <p:nvPr/>
        </p:nvSpPr>
        <p:spPr>
          <a:xfrm>
            <a:off x="2382039" y="2397709"/>
            <a:ext cx="1227667" cy="369332"/>
          </a:xfrm>
          <a:prstGeom prst="rect">
            <a:avLst/>
          </a:prstGeom>
          <a:noFill/>
        </p:spPr>
        <p:txBody>
          <a:bodyPr wrap="square" rtlCol="0">
            <a:spAutoFit/>
          </a:bodyPr>
          <a:lstStyle/>
          <a:p>
            <a:r>
              <a:rPr kumimoji="1" lang="zh-CN" altLang="en-US" dirty="0"/>
              <a:t>透视模式</a:t>
            </a:r>
          </a:p>
        </p:txBody>
      </p:sp>
      <p:pic>
        <p:nvPicPr>
          <p:cNvPr id="5" name="图片 4">
            <a:extLst>
              <a:ext uri="{FF2B5EF4-FFF2-40B4-BE49-F238E27FC236}">
                <a16:creationId xmlns:a16="http://schemas.microsoft.com/office/drawing/2014/main" id="{CC0D72BC-B7C7-8E46-8010-866973544616}"/>
              </a:ext>
            </a:extLst>
          </p:cNvPr>
          <p:cNvPicPr>
            <a:picLocks noChangeAspect="1"/>
          </p:cNvPicPr>
          <p:nvPr/>
        </p:nvPicPr>
        <p:blipFill rotWithShape="1">
          <a:blip r:embed="rId2"/>
          <a:srcRect l="1489" t="1182"/>
          <a:stretch/>
        </p:blipFill>
        <p:spPr>
          <a:xfrm>
            <a:off x="5461685" y="827903"/>
            <a:ext cx="5659395" cy="5265199"/>
          </a:xfrm>
          <a:prstGeom prst="rect">
            <a:avLst/>
          </a:prstGeom>
        </p:spPr>
      </p:pic>
      <p:sp>
        <p:nvSpPr>
          <p:cNvPr id="6" name="文本框 5">
            <a:extLst>
              <a:ext uri="{FF2B5EF4-FFF2-40B4-BE49-F238E27FC236}">
                <a16:creationId xmlns:a16="http://schemas.microsoft.com/office/drawing/2014/main" id="{1C8B217A-3487-3348-8310-F60EA310F400}"/>
              </a:ext>
            </a:extLst>
          </p:cNvPr>
          <p:cNvSpPr txBox="1"/>
          <p:nvPr/>
        </p:nvSpPr>
        <p:spPr>
          <a:xfrm>
            <a:off x="1274051" y="3490098"/>
            <a:ext cx="2924603" cy="738664"/>
          </a:xfrm>
          <a:prstGeom prst="rect">
            <a:avLst/>
          </a:prstGeom>
          <a:noFill/>
        </p:spPr>
        <p:txBody>
          <a:bodyPr wrap="square" rtlCol="0">
            <a:spAutoFit/>
          </a:bodyPr>
          <a:lstStyle/>
          <a:p>
            <a:r>
              <a:rPr kumimoji="1" lang="zh-CN" altLang="en-US" sz="1400" dirty="0">
                <a:solidFill>
                  <a:schemeClr val="tx1">
                    <a:lumMod val="95000"/>
                    <a:lumOff val="5000"/>
                  </a:schemeClr>
                </a:solidFill>
              </a:rPr>
              <a:t>：透视模式可以在图案中增加辅助线以便能更好地理解物体在平面图纸上的形状规律。</a:t>
            </a:r>
          </a:p>
        </p:txBody>
      </p:sp>
    </p:spTree>
    <p:extLst>
      <p:ext uri="{BB962C8B-B14F-4D97-AF65-F5344CB8AC3E}">
        <p14:creationId xmlns:p14="http://schemas.microsoft.com/office/powerpoint/2010/main" val="4001482089"/>
      </p:ext>
    </p:extLst>
  </p:cSld>
  <p:clrMapOvr>
    <a:masterClrMapping/>
  </p:clrMapOvr>
  <mc:AlternateContent xmlns:mc="http://schemas.openxmlformats.org/markup-compatibility/2006" xmlns:p14="http://schemas.microsoft.com/office/powerpoint/2010/main">
    <mc:Choice Requires="p14">
      <p:transition spd="slow">
        <p:push dir="u"/>
      </p:transition>
    </mc:Choice>
    <mc:Fallback xmlns="">
      <p:transition spd="med">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696</TotalTime>
  <Words>500</Words>
  <Application>Microsoft Macintosh PowerPoint</Application>
  <PresentationFormat>宽屏</PresentationFormat>
  <Paragraphs>102</Paragraphs>
  <Slides>13</Slides>
  <Notes>0</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13</vt:i4>
      </vt:variant>
    </vt:vector>
  </HeadingPairs>
  <TitlesOfParts>
    <vt:vector size="24" baseType="lpstr">
      <vt:lpstr>等线</vt:lpstr>
      <vt:lpstr>等线 Light</vt:lpstr>
      <vt:lpstr>Lato Light</vt:lpstr>
      <vt:lpstr>Montserrat</vt:lpstr>
      <vt:lpstr>Montserrat Light</vt:lpstr>
      <vt:lpstr>Montserrat Semi</vt:lpstr>
      <vt:lpstr>Arial</vt:lpstr>
      <vt:lpstr>Calibri Light</vt:lpstr>
      <vt:lpstr>Gill Sans</vt:lpstr>
      <vt:lpstr>Helvetica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Microsoft Office User</cp:lastModifiedBy>
  <cp:revision>36</cp:revision>
  <dcterms:created xsi:type="dcterms:W3CDTF">2019-03-10T02:15:14Z</dcterms:created>
  <dcterms:modified xsi:type="dcterms:W3CDTF">2019-03-16T05:06:34Z</dcterms:modified>
</cp:coreProperties>
</file>

<file path=docProps/thumbnail.jpeg>
</file>